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20" r:id="rId2"/>
  </p:sldMasterIdLst>
  <p:notesMasterIdLst>
    <p:notesMasterId r:id="rId26"/>
  </p:notesMasterIdLst>
  <p:sldIdLst>
    <p:sldId id="355" r:id="rId3"/>
    <p:sldId id="356" r:id="rId4"/>
    <p:sldId id="353" r:id="rId5"/>
    <p:sldId id="381" r:id="rId6"/>
    <p:sldId id="382" r:id="rId7"/>
    <p:sldId id="383" r:id="rId8"/>
    <p:sldId id="384" r:id="rId9"/>
    <p:sldId id="385" r:id="rId10"/>
    <p:sldId id="386" r:id="rId11"/>
    <p:sldId id="387" r:id="rId12"/>
    <p:sldId id="371" r:id="rId13"/>
    <p:sldId id="389" r:id="rId14"/>
    <p:sldId id="373" r:id="rId15"/>
    <p:sldId id="374" r:id="rId16"/>
    <p:sldId id="391" r:id="rId17"/>
    <p:sldId id="375" r:id="rId18"/>
    <p:sldId id="377" r:id="rId19"/>
    <p:sldId id="378" r:id="rId20"/>
    <p:sldId id="379" r:id="rId21"/>
    <p:sldId id="380" r:id="rId22"/>
    <p:sldId id="390" r:id="rId23"/>
    <p:sldId id="392" r:id="rId24"/>
    <p:sldId id="359" r:id="rId25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CEC"/>
    <a:srgbClr val="008000"/>
    <a:srgbClr val="0066CC"/>
    <a:srgbClr val="E4E4E4"/>
    <a:srgbClr val="DCD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13" autoAdjust="0"/>
    <p:restoredTop sz="91515" autoAdjust="0"/>
  </p:normalViewPr>
  <p:slideViewPr>
    <p:cSldViewPr>
      <p:cViewPr varScale="1">
        <p:scale>
          <a:sx n="75" d="100"/>
          <a:sy n="75" d="100"/>
        </p:scale>
        <p:origin x="1517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355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BC1591-DF50-4320-9423-6851BCF0A31D}" type="datetimeFigureOut">
              <a:rPr lang="et-EE" smtClean="0"/>
              <a:pPr/>
              <a:t>07.02.2024</a:t>
            </a:fld>
            <a:endParaRPr lang="et-E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F777F5-D231-4F15-9576-3C0EAAE29403}" type="slidenum">
              <a:rPr lang="et-EE" smtClean="0"/>
              <a:pPr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577229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stkülik 12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99"/>
              </a:solidFill>
            </a:endParaRPr>
          </a:p>
        </p:txBody>
      </p:sp>
      <p:sp>
        <p:nvSpPr>
          <p:cNvPr id="5" name="Ristkülik 1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99"/>
              </a:solidFill>
            </a:endParaRPr>
          </a:p>
        </p:txBody>
      </p:sp>
      <p:sp>
        <p:nvSpPr>
          <p:cNvPr id="6" name="Ristkülik 16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99"/>
              </a:solidFill>
            </a:endParaRPr>
          </a:p>
        </p:txBody>
      </p:sp>
      <p:sp>
        <p:nvSpPr>
          <p:cNvPr id="7" name="Ristkülik 17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99"/>
              </a:solidFill>
            </a:endParaRPr>
          </a:p>
        </p:txBody>
      </p:sp>
      <p:sp>
        <p:nvSpPr>
          <p:cNvPr id="10" name="Sirgkonnektor 18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1" name="Sirgkonnektor 19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" name="Sirgkonnektor 20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3" name="Sirgkonnektor 23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4" name="Sirgkonnektor 2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5" name="Sirgkonnektor 25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6" name="Ristkül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99"/>
              </a:solidFill>
            </a:endParaRPr>
          </a:p>
        </p:txBody>
      </p:sp>
      <p:sp>
        <p:nvSpPr>
          <p:cNvPr id="17" name="Ovaal 27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99"/>
              </a:solidFill>
            </a:endParaRPr>
          </a:p>
        </p:txBody>
      </p:sp>
      <p:sp>
        <p:nvSpPr>
          <p:cNvPr id="18" name="Ovaal 28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99"/>
              </a:solidFill>
            </a:endParaRPr>
          </a:p>
        </p:txBody>
      </p:sp>
      <p:sp>
        <p:nvSpPr>
          <p:cNvPr id="19" name="Ovaal 29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99"/>
              </a:solidFill>
            </a:endParaRPr>
          </a:p>
        </p:txBody>
      </p:sp>
      <p:sp>
        <p:nvSpPr>
          <p:cNvPr id="20" name="Ovaal 30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99"/>
              </a:solidFill>
            </a:endParaRPr>
          </a:p>
        </p:txBody>
      </p:sp>
      <p:sp>
        <p:nvSpPr>
          <p:cNvPr id="21" name="Ovaal 31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99"/>
              </a:solidFill>
            </a:endParaRPr>
          </a:p>
        </p:txBody>
      </p:sp>
      <p:sp>
        <p:nvSpPr>
          <p:cNvPr id="8" name="Pealkiri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t-EE"/>
              <a:t>Klõpsake tiitlilaadi muutmiseks</a:t>
            </a:r>
            <a:endParaRPr lang="en-US"/>
          </a:p>
        </p:txBody>
      </p:sp>
      <p:sp>
        <p:nvSpPr>
          <p:cNvPr id="9" name="Alapealkiri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t-EE"/>
              <a:t>Klõpsake juhtslaidi alamtiitli laadi redigeerimiseks</a:t>
            </a:r>
            <a:endParaRPr lang="en-US"/>
          </a:p>
        </p:txBody>
      </p:sp>
      <p:sp>
        <p:nvSpPr>
          <p:cNvPr id="22" name="Kuupäeva kohatäid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9B1DC-2DF8-48CF-8320-DF3DA6FB3CD7}" type="datetimeFigureOut">
              <a:rPr lang="et-EE">
                <a:solidFill>
                  <a:srgbClr val="4E5B6F"/>
                </a:solidFill>
              </a:rPr>
              <a:pPr>
                <a:defRPr/>
              </a:pPr>
              <a:t>07.02.2024</a:t>
            </a:fld>
            <a:endParaRPr lang="et-EE">
              <a:solidFill>
                <a:srgbClr val="4E5B6F"/>
              </a:solidFill>
            </a:endParaRPr>
          </a:p>
        </p:txBody>
      </p:sp>
      <p:sp>
        <p:nvSpPr>
          <p:cNvPr id="23" name="Jaluse kohatäid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>
              <a:solidFill>
                <a:srgbClr val="4E5B6F"/>
              </a:solidFill>
            </a:endParaRPr>
          </a:p>
        </p:txBody>
      </p:sp>
      <p:sp>
        <p:nvSpPr>
          <p:cNvPr id="24" name="Slaidinumbri kohatä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3C61C-9566-4AEE-8047-6031CD0177FE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714610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tiitlilaadi muutmiseks</a:t>
            </a:r>
            <a:endParaRPr lang="en-US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/>
              <a:t>Klõpsake juhtslaidi teksti 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4" name="Kuupäeva kohatäid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D4D2B-7535-4CDC-8B0B-81F8808D0BA3}" type="datetimeFigureOut">
              <a:rPr lang="et-EE">
                <a:solidFill>
                  <a:srgbClr val="4E5B6F"/>
                </a:solidFill>
              </a:rPr>
              <a:pPr>
                <a:defRPr/>
              </a:pPr>
              <a:t>07.02.2024</a:t>
            </a:fld>
            <a:endParaRPr lang="et-EE">
              <a:solidFill>
                <a:srgbClr val="4E5B6F"/>
              </a:solidFill>
            </a:endParaRPr>
          </a:p>
        </p:txBody>
      </p:sp>
      <p:sp>
        <p:nvSpPr>
          <p:cNvPr id="5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>
              <a:solidFill>
                <a:srgbClr val="4E5B6F"/>
              </a:solidFill>
            </a:endParaRPr>
          </a:p>
        </p:txBody>
      </p:sp>
      <p:sp>
        <p:nvSpPr>
          <p:cNvPr id="6" name="Slaidinumbri kohatä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E2218-6F15-45FC-A662-6D258381B7F6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71183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t-EE"/>
              <a:t>Klõpsake tiitlilaadi muutmiseks</a:t>
            </a:r>
            <a:endParaRPr lang="en-US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/>
              <a:t>Klõpsake juhtslaidi teksti 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4" name="Kuupäeva kohatäid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88874-7255-4AA8-B696-7A42C9C19E24}" type="datetimeFigureOut">
              <a:rPr lang="et-EE">
                <a:solidFill>
                  <a:srgbClr val="4E5B6F"/>
                </a:solidFill>
              </a:rPr>
              <a:pPr>
                <a:defRPr/>
              </a:pPr>
              <a:t>07.02.2024</a:t>
            </a:fld>
            <a:endParaRPr lang="et-EE">
              <a:solidFill>
                <a:srgbClr val="4E5B6F"/>
              </a:solidFill>
            </a:endParaRPr>
          </a:p>
        </p:txBody>
      </p:sp>
      <p:sp>
        <p:nvSpPr>
          <p:cNvPr id="5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>
              <a:solidFill>
                <a:srgbClr val="4E5B6F"/>
              </a:solidFill>
            </a:endParaRPr>
          </a:p>
        </p:txBody>
      </p:sp>
      <p:sp>
        <p:nvSpPr>
          <p:cNvPr id="6" name="Slaidinumbri kohatä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73818-AC1E-4E7A-9703-A98B132B8847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4461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stkülik 12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99"/>
              </a:solidFill>
            </a:endParaRPr>
          </a:p>
        </p:txBody>
      </p:sp>
      <p:sp>
        <p:nvSpPr>
          <p:cNvPr id="5" name="Ristkülik 1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99"/>
              </a:solidFill>
            </a:endParaRPr>
          </a:p>
        </p:txBody>
      </p:sp>
      <p:sp>
        <p:nvSpPr>
          <p:cNvPr id="6" name="Ristkülik 16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99"/>
              </a:solidFill>
            </a:endParaRPr>
          </a:p>
        </p:txBody>
      </p:sp>
      <p:sp>
        <p:nvSpPr>
          <p:cNvPr id="7" name="Ristkülik 17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99"/>
              </a:solidFill>
            </a:endParaRPr>
          </a:p>
        </p:txBody>
      </p:sp>
      <p:sp>
        <p:nvSpPr>
          <p:cNvPr id="10" name="Sirgkonnektor 18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1" name="Sirgkonnektor 19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" name="Sirgkonnektor 20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3" name="Sirgkonnektor 23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4" name="Sirgkonnektor 2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5" name="Sirgkonnektor 25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6" name="Ristkül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99"/>
              </a:solidFill>
            </a:endParaRPr>
          </a:p>
        </p:txBody>
      </p:sp>
      <p:sp>
        <p:nvSpPr>
          <p:cNvPr id="17" name="Ovaal 27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99"/>
              </a:solidFill>
            </a:endParaRPr>
          </a:p>
        </p:txBody>
      </p:sp>
      <p:sp>
        <p:nvSpPr>
          <p:cNvPr id="18" name="Ovaal 28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99"/>
              </a:solidFill>
            </a:endParaRPr>
          </a:p>
        </p:txBody>
      </p:sp>
      <p:sp>
        <p:nvSpPr>
          <p:cNvPr id="19" name="Ovaal 29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99"/>
              </a:solidFill>
            </a:endParaRPr>
          </a:p>
        </p:txBody>
      </p:sp>
      <p:sp>
        <p:nvSpPr>
          <p:cNvPr id="20" name="Ovaal 30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99"/>
              </a:solidFill>
            </a:endParaRPr>
          </a:p>
        </p:txBody>
      </p:sp>
      <p:sp>
        <p:nvSpPr>
          <p:cNvPr id="21" name="Ovaal 31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99"/>
              </a:solidFill>
            </a:endParaRPr>
          </a:p>
        </p:txBody>
      </p:sp>
      <p:sp>
        <p:nvSpPr>
          <p:cNvPr id="8" name="Pealkiri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t-EE"/>
              <a:t>Klõpsake tiitlilaadi muutmiseks</a:t>
            </a:r>
            <a:endParaRPr lang="en-US"/>
          </a:p>
        </p:txBody>
      </p:sp>
      <p:sp>
        <p:nvSpPr>
          <p:cNvPr id="9" name="Alapealkiri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t-EE"/>
              <a:t>Klõpsake juhtslaidi alamtiitli laadi redigeerimiseks</a:t>
            </a:r>
            <a:endParaRPr lang="en-US"/>
          </a:p>
        </p:txBody>
      </p:sp>
      <p:sp>
        <p:nvSpPr>
          <p:cNvPr id="22" name="Kuupäeva kohatäid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9B1DC-2DF8-48CF-8320-DF3DA6FB3CD7}" type="datetimeFigureOut">
              <a:rPr lang="et-EE">
                <a:solidFill>
                  <a:srgbClr val="4E5B6F"/>
                </a:solidFill>
              </a:rPr>
              <a:pPr>
                <a:defRPr/>
              </a:pPr>
              <a:t>07.02.2024</a:t>
            </a:fld>
            <a:endParaRPr lang="et-EE">
              <a:solidFill>
                <a:srgbClr val="4E5B6F"/>
              </a:solidFill>
            </a:endParaRPr>
          </a:p>
        </p:txBody>
      </p:sp>
      <p:sp>
        <p:nvSpPr>
          <p:cNvPr id="23" name="Jaluse kohatäid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>
              <a:solidFill>
                <a:srgbClr val="4E5B6F"/>
              </a:solidFill>
            </a:endParaRPr>
          </a:p>
        </p:txBody>
      </p:sp>
      <p:sp>
        <p:nvSpPr>
          <p:cNvPr id="24" name="Slaidinumbri kohatä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3C61C-9566-4AEE-8047-6031CD0177FE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014825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tiitlilaadi muutmiseks</a:t>
            </a:r>
            <a:endParaRPr lang="en-US"/>
          </a:p>
        </p:txBody>
      </p:sp>
      <p:sp>
        <p:nvSpPr>
          <p:cNvPr id="8" name="Sisu kohatäide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t-EE"/>
              <a:t>Klõpsake juhtslaidi teksti 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4" name="Kuupäeva kohatäid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A2D2B71-A213-4515-8250-4AC04981A0EC}" type="datetimeFigureOut">
              <a:rPr lang="et-EE">
                <a:solidFill>
                  <a:srgbClr val="4E5B6F"/>
                </a:solidFill>
              </a:rPr>
              <a:pPr>
                <a:defRPr/>
              </a:pPr>
              <a:t>07.02.2024</a:t>
            </a:fld>
            <a:endParaRPr lang="et-EE">
              <a:solidFill>
                <a:srgbClr val="4E5B6F"/>
              </a:solidFill>
            </a:endParaRPr>
          </a:p>
        </p:txBody>
      </p:sp>
      <p:sp>
        <p:nvSpPr>
          <p:cNvPr id="5" name="Slaidinumbri kohatäid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2228B-6318-4BD4-AAD2-4B76BD43BBD5}" type="slidenum">
              <a:rPr lang="et-EE"/>
              <a:pPr>
                <a:defRPr/>
              </a:pPr>
              <a:t>‹#›</a:t>
            </a:fld>
            <a:endParaRPr lang="et-EE"/>
          </a:p>
        </p:txBody>
      </p:sp>
      <p:sp>
        <p:nvSpPr>
          <p:cNvPr id="6" name="Jaluse kohatäide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t-EE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269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Jaotise päi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stkülik 12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99"/>
              </a:solidFill>
            </a:endParaRPr>
          </a:p>
        </p:txBody>
      </p:sp>
      <p:sp>
        <p:nvSpPr>
          <p:cNvPr id="5" name="Ristkülik 1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99"/>
              </a:solidFill>
            </a:endParaRPr>
          </a:p>
        </p:txBody>
      </p:sp>
      <p:sp>
        <p:nvSpPr>
          <p:cNvPr id="6" name="Ristkülik 16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99"/>
              </a:solidFill>
            </a:endParaRPr>
          </a:p>
        </p:txBody>
      </p:sp>
      <p:sp>
        <p:nvSpPr>
          <p:cNvPr id="7" name="Ristkülik 17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99"/>
              </a:solidFill>
            </a:endParaRPr>
          </a:p>
        </p:txBody>
      </p:sp>
      <p:sp>
        <p:nvSpPr>
          <p:cNvPr id="8" name="Sirgkonnektor 18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FFFF99"/>
              </a:solidFill>
              <a:cs typeface="Arial" panose="020B0604020202020204" pitchFamily="34" charset="0"/>
            </a:endParaRPr>
          </a:p>
        </p:txBody>
      </p:sp>
      <p:sp>
        <p:nvSpPr>
          <p:cNvPr id="9" name="Sirgkonnektor 19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FFFF99"/>
              </a:solidFill>
              <a:cs typeface="Arial" panose="020B0604020202020204" pitchFamily="34" charset="0"/>
            </a:endParaRPr>
          </a:p>
        </p:txBody>
      </p:sp>
      <p:sp>
        <p:nvSpPr>
          <p:cNvPr id="10" name="Sirgkonnektor 20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FFFF99"/>
              </a:solidFill>
              <a:cs typeface="Arial" panose="020B0604020202020204" pitchFamily="34" charset="0"/>
            </a:endParaRPr>
          </a:p>
        </p:txBody>
      </p:sp>
      <p:sp>
        <p:nvSpPr>
          <p:cNvPr id="11" name="Sirgkonnektor 23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FFFF99"/>
              </a:solidFill>
              <a:cs typeface="Arial" panose="020B0604020202020204" pitchFamily="34" charset="0"/>
            </a:endParaRPr>
          </a:p>
        </p:txBody>
      </p:sp>
      <p:sp>
        <p:nvSpPr>
          <p:cNvPr id="12" name="Sirgkonnektor 2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FFFF99"/>
              </a:solidFill>
              <a:cs typeface="Arial" panose="020B0604020202020204" pitchFamily="34" charset="0"/>
            </a:endParaRPr>
          </a:p>
        </p:txBody>
      </p:sp>
      <p:sp>
        <p:nvSpPr>
          <p:cNvPr id="13" name="Ristkülik 2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99"/>
              </a:solidFill>
            </a:endParaRPr>
          </a:p>
        </p:txBody>
      </p:sp>
      <p:sp>
        <p:nvSpPr>
          <p:cNvPr id="14" name="Ovaal 2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99"/>
              </a:solidFill>
            </a:endParaRPr>
          </a:p>
        </p:txBody>
      </p:sp>
      <p:sp>
        <p:nvSpPr>
          <p:cNvPr id="15" name="Ovaal 27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99"/>
              </a:solidFill>
            </a:endParaRPr>
          </a:p>
        </p:txBody>
      </p:sp>
      <p:sp>
        <p:nvSpPr>
          <p:cNvPr id="16" name="Ovaal 2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99"/>
              </a:solidFill>
            </a:endParaRPr>
          </a:p>
        </p:txBody>
      </p:sp>
      <p:sp>
        <p:nvSpPr>
          <p:cNvPr id="17" name="Ovaal 29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99"/>
              </a:solidFill>
            </a:endParaRPr>
          </a:p>
        </p:txBody>
      </p:sp>
      <p:sp>
        <p:nvSpPr>
          <p:cNvPr id="18" name="Ovaal 30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99"/>
              </a:solidFill>
            </a:endParaRPr>
          </a:p>
        </p:txBody>
      </p:sp>
      <p:sp>
        <p:nvSpPr>
          <p:cNvPr id="19" name="Sirgkonnektor 31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FFFF99"/>
              </a:solidFill>
              <a:cs typeface="Arial" panose="020B0604020202020204" pitchFamily="34" charset="0"/>
            </a:endParaRPr>
          </a:p>
        </p:txBody>
      </p:sp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t-EE"/>
              <a:t>Klõpsake tiitlilaadi muutmiseks</a:t>
            </a:r>
            <a:endParaRPr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t-EE"/>
              <a:t>Klõpsake juhtslaidi teksti laadide redigeerimiseks</a:t>
            </a:r>
          </a:p>
        </p:txBody>
      </p:sp>
      <p:sp>
        <p:nvSpPr>
          <p:cNvPr id="20" name="Kuupäeva kohatäid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004D7-79BD-4411-AB1E-9D3702DB38C6}" type="datetimeFigureOut">
              <a:rPr lang="et-EE">
                <a:solidFill>
                  <a:srgbClr val="D6ECFF"/>
                </a:solidFill>
              </a:rPr>
              <a:pPr>
                <a:defRPr/>
              </a:pPr>
              <a:t>07.02.2024</a:t>
            </a:fld>
            <a:endParaRPr lang="et-EE">
              <a:solidFill>
                <a:srgbClr val="D6ECFF"/>
              </a:solidFill>
            </a:endParaRPr>
          </a:p>
        </p:txBody>
      </p:sp>
      <p:sp>
        <p:nvSpPr>
          <p:cNvPr id="21" name="Jaluse kohatäid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>
              <a:solidFill>
                <a:srgbClr val="D6ECFF"/>
              </a:solidFill>
            </a:endParaRPr>
          </a:p>
        </p:txBody>
      </p:sp>
      <p:sp>
        <p:nvSpPr>
          <p:cNvPr id="22" name="Slaidinumbri kohatäide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76E5B-3C0A-4FE9-BC0A-1EFFBB9C2948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795138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tiitlilaadi muutmiseks</a:t>
            </a:r>
            <a:endParaRPr lang="en-US"/>
          </a:p>
        </p:txBody>
      </p:sp>
      <p:sp>
        <p:nvSpPr>
          <p:cNvPr id="9" name="Sisu kohatäide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t-EE"/>
              <a:t>Klõpsake juhtslaidi teksti 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11" name="Sisu kohatäide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t-EE"/>
              <a:t>Klõpsake juhtslaidi teksti 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5" name="Kuupäeva kohatäid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EDA56-C486-46EB-A142-F8EFE11ED7C6}" type="datetimeFigureOut">
              <a:rPr lang="et-EE">
                <a:solidFill>
                  <a:srgbClr val="4E5B6F"/>
                </a:solidFill>
              </a:rPr>
              <a:pPr>
                <a:defRPr/>
              </a:pPr>
              <a:t>07.02.2024</a:t>
            </a:fld>
            <a:endParaRPr lang="et-EE">
              <a:solidFill>
                <a:srgbClr val="4E5B6F"/>
              </a:solidFill>
            </a:endParaRPr>
          </a:p>
        </p:txBody>
      </p:sp>
      <p:sp>
        <p:nvSpPr>
          <p:cNvPr id="6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>
              <a:solidFill>
                <a:srgbClr val="4E5B6F"/>
              </a:solidFill>
            </a:endParaRPr>
          </a:p>
        </p:txBody>
      </p:sp>
      <p:sp>
        <p:nvSpPr>
          <p:cNvPr id="7" name="Slaidinumbri kohatä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3BBC9-546A-4934-ADDC-32AFDF8601D4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60641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t-EE"/>
              <a:t>Klõpsake tiitlilaadi muutmiseks</a:t>
            </a:r>
            <a:endParaRPr lang="en-US"/>
          </a:p>
        </p:txBody>
      </p:sp>
      <p:sp>
        <p:nvSpPr>
          <p:cNvPr id="11" name="Sisu kohatäide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t-EE"/>
              <a:t>Klõpsake juhtslaidi teksti 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13" name="Sisu kohatäide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t-EE"/>
              <a:t>Klõpsake juhtslaidi teksti 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12" name="Teksti kohatäid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t-EE"/>
              <a:t>Klõpsake juhtslaidi teksti laadide redigeerimiseks</a:t>
            </a:r>
          </a:p>
        </p:txBody>
      </p:sp>
      <p:sp>
        <p:nvSpPr>
          <p:cNvPr id="14" name="Teksti kohatäid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t-EE"/>
              <a:t>Klõpsake juhtslaidi teksti laadide redigeerimiseks</a:t>
            </a:r>
          </a:p>
        </p:txBody>
      </p:sp>
      <p:sp>
        <p:nvSpPr>
          <p:cNvPr id="7" name="Kuupäeva kohatäid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FEE9F-6661-4F38-BAA1-7805771FF303}" type="datetimeFigureOut">
              <a:rPr lang="et-EE">
                <a:solidFill>
                  <a:srgbClr val="4E5B6F"/>
                </a:solidFill>
              </a:rPr>
              <a:pPr>
                <a:defRPr/>
              </a:pPr>
              <a:t>07.02.2024</a:t>
            </a:fld>
            <a:endParaRPr lang="et-EE">
              <a:solidFill>
                <a:srgbClr val="4E5B6F"/>
              </a:solidFill>
            </a:endParaRPr>
          </a:p>
        </p:txBody>
      </p:sp>
      <p:sp>
        <p:nvSpPr>
          <p:cNvPr id="8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>
              <a:solidFill>
                <a:srgbClr val="4E5B6F"/>
              </a:solidFill>
            </a:endParaRPr>
          </a:p>
        </p:txBody>
      </p:sp>
      <p:sp>
        <p:nvSpPr>
          <p:cNvPr id="9" name="Slaidinumbri kohatä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18282-F8A7-45D6-9C9D-6B345AC8EB78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98131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ti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tiitlilaadi muutmiseks</a:t>
            </a:r>
            <a:endParaRPr lang="en-US"/>
          </a:p>
        </p:txBody>
      </p:sp>
      <p:sp>
        <p:nvSpPr>
          <p:cNvPr id="3" name="Kuupäeva kohatäid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949BC55-A75F-4471-8EE2-111E4C5FB233}" type="datetimeFigureOut">
              <a:rPr lang="et-EE">
                <a:solidFill>
                  <a:srgbClr val="4E5B6F"/>
                </a:solidFill>
              </a:rPr>
              <a:pPr>
                <a:defRPr/>
              </a:pPr>
              <a:t>07.02.2024</a:t>
            </a:fld>
            <a:endParaRPr lang="et-EE">
              <a:solidFill>
                <a:srgbClr val="4E5B6F"/>
              </a:solidFill>
            </a:endParaRPr>
          </a:p>
        </p:txBody>
      </p:sp>
      <p:sp>
        <p:nvSpPr>
          <p:cNvPr id="4" name="Slaidinumbri kohatäid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7E5A0-A7BE-45F3-A9DF-3D06C729EE26}" type="slidenum">
              <a:rPr lang="et-EE"/>
              <a:pPr>
                <a:defRPr/>
              </a:pPr>
              <a:t>‹#›</a:t>
            </a:fld>
            <a:endParaRPr lang="et-EE"/>
          </a:p>
        </p:txBody>
      </p:sp>
      <p:sp>
        <p:nvSpPr>
          <p:cNvPr id="5" name="Jaluse kohatäid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t-EE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2127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98B77-BE77-4890-95CD-3B991AABF70C}" type="datetimeFigureOut">
              <a:rPr lang="et-EE">
                <a:solidFill>
                  <a:srgbClr val="4E5B6F"/>
                </a:solidFill>
              </a:rPr>
              <a:pPr>
                <a:defRPr/>
              </a:pPr>
              <a:t>07.02.2024</a:t>
            </a:fld>
            <a:endParaRPr lang="et-EE">
              <a:solidFill>
                <a:srgbClr val="4E5B6F"/>
              </a:solidFill>
            </a:endParaRPr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>
              <a:solidFill>
                <a:srgbClr val="4E5B6F"/>
              </a:solidFill>
            </a:endParaRPr>
          </a:p>
        </p:txBody>
      </p:sp>
      <p:sp>
        <p:nvSpPr>
          <p:cNvPr id="4" name="Slaidinumbri kohatä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CCDA2-C88E-4377-9A50-0BB16405F6FB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903859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rgkonnektor 12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" name="Sirgkonnektor 14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7" name="Sirgkonnektor 1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t-EE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irgkonnektor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t-EE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istkülik 1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99"/>
              </a:solidFill>
            </a:endParaRPr>
          </a:p>
        </p:txBody>
      </p:sp>
      <p:sp>
        <p:nvSpPr>
          <p:cNvPr id="10" name="Sirgkonnektor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t-EE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al 2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99"/>
              </a:solidFill>
            </a:endParaRPr>
          </a:p>
        </p:txBody>
      </p:sp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t-EE"/>
              <a:t>Klõpsake tiitlilaadi muutmiseks</a:t>
            </a:r>
            <a:endParaRPr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t-EE"/>
              <a:t>Klõpsake juhtslaidi teksti laadide redigeerimiseks</a:t>
            </a:r>
          </a:p>
        </p:txBody>
      </p:sp>
      <p:sp>
        <p:nvSpPr>
          <p:cNvPr id="18" name="Sisu kohatäide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t-EE"/>
              <a:t>Klõpsake juhtslaidi teksti 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12" name="Kuupäeva kohatäide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523A6B6-4425-43B6-899A-A63F5C7356EB}" type="datetimeFigureOut">
              <a:rPr lang="et-EE">
                <a:solidFill>
                  <a:srgbClr val="4E5B6F"/>
                </a:solidFill>
              </a:rPr>
              <a:pPr>
                <a:defRPr/>
              </a:pPr>
              <a:t>07.02.2024</a:t>
            </a:fld>
            <a:endParaRPr lang="et-EE">
              <a:solidFill>
                <a:srgbClr val="4E5B6F"/>
              </a:solidFill>
            </a:endParaRPr>
          </a:p>
        </p:txBody>
      </p:sp>
      <p:sp>
        <p:nvSpPr>
          <p:cNvPr id="13" name="Slaidinumbri kohatäide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33D85-B7F0-4ED6-8902-4297BA467972}" type="slidenum">
              <a:rPr lang="et-EE"/>
              <a:pPr>
                <a:defRPr/>
              </a:pPr>
              <a:t>‹#›</a:t>
            </a:fld>
            <a:endParaRPr lang="et-EE"/>
          </a:p>
        </p:txBody>
      </p:sp>
      <p:sp>
        <p:nvSpPr>
          <p:cNvPr id="14" name="Jaluse kohatäide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t-EE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8971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tiitlilaadi muutmiseks</a:t>
            </a:r>
            <a:endParaRPr lang="en-US"/>
          </a:p>
        </p:txBody>
      </p:sp>
      <p:sp>
        <p:nvSpPr>
          <p:cNvPr id="8" name="Sisu kohatäide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t-EE"/>
              <a:t>Klõpsake juhtslaidi teksti 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4" name="Kuupäeva kohatäid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A2D2B71-A213-4515-8250-4AC04981A0EC}" type="datetimeFigureOut">
              <a:rPr lang="et-EE">
                <a:solidFill>
                  <a:srgbClr val="4E5B6F"/>
                </a:solidFill>
              </a:rPr>
              <a:pPr>
                <a:defRPr/>
              </a:pPr>
              <a:t>07.02.2024</a:t>
            </a:fld>
            <a:endParaRPr lang="et-EE">
              <a:solidFill>
                <a:srgbClr val="4E5B6F"/>
              </a:solidFill>
            </a:endParaRPr>
          </a:p>
        </p:txBody>
      </p:sp>
      <p:sp>
        <p:nvSpPr>
          <p:cNvPr id="5" name="Slaidinumbri kohatäid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2228B-6318-4BD4-AAD2-4B76BD43BBD5}" type="slidenum">
              <a:rPr lang="et-EE"/>
              <a:pPr>
                <a:defRPr/>
              </a:pPr>
              <a:t>‹#›</a:t>
            </a:fld>
            <a:endParaRPr lang="et-EE"/>
          </a:p>
        </p:txBody>
      </p:sp>
      <p:sp>
        <p:nvSpPr>
          <p:cNvPr id="6" name="Jaluse kohatäide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t-EE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8515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rgkonnektor 12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" name="Ovaal 14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99"/>
              </a:solidFill>
            </a:endParaRPr>
          </a:p>
        </p:txBody>
      </p:sp>
      <p:sp>
        <p:nvSpPr>
          <p:cNvPr id="7" name="Sirgkonnektor 1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t-EE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istkülik 1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99"/>
              </a:solidFill>
            </a:endParaRPr>
          </a:p>
        </p:txBody>
      </p:sp>
      <p:sp>
        <p:nvSpPr>
          <p:cNvPr id="9" name="Sirgkonnektor 1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t-EE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irgkonnektor 1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1" name="Sirgkonnektor 2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t-EE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t-EE"/>
              <a:t>Klõpsake tiitlilaadi muutmiseks</a:t>
            </a:r>
            <a:endParaRPr lang="en-US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t-EE" noProof="0"/>
              <a:t>Pildi lisamiseks klõpsake ikooni</a:t>
            </a:r>
            <a:endParaRPr lang="en-US" noProof="0" dirty="0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t-EE"/>
              <a:t>Klõpsake juhtslaidi teksti laadide redigeerimiseks</a:t>
            </a:r>
          </a:p>
        </p:txBody>
      </p:sp>
      <p:sp>
        <p:nvSpPr>
          <p:cNvPr id="12" name="Kuupäeva kohatäid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9C9D070-9DC6-40E8-88A2-A37F1FA133A7}" type="datetimeFigureOut">
              <a:rPr lang="et-EE">
                <a:solidFill>
                  <a:srgbClr val="4E5B6F"/>
                </a:solidFill>
              </a:rPr>
              <a:pPr>
                <a:defRPr/>
              </a:pPr>
              <a:t>07.02.2024</a:t>
            </a:fld>
            <a:endParaRPr lang="et-EE">
              <a:solidFill>
                <a:srgbClr val="4E5B6F"/>
              </a:solidFill>
            </a:endParaRPr>
          </a:p>
        </p:txBody>
      </p:sp>
      <p:sp>
        <p:nvSpPr>
          <p:cNvPr id="13" name="Slaidinumbri kohatäide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B0FC3-7190-434C-B6B2-749554A1A491}" type="slidenum">
              <a:rPr lang="et-EE"/>
              <a:pPr>
                <a:defRPr/>
              </a:pPr>
              <a:t>‹#›</a:t>
            </a:fld>
            <a:endParaRPr lang="et-EE"/>
          </a:p>
        </p:txBody>
      </p:sp>
      <p:sp>
        <p:nvSpPr>
          <p:cNvPr id="14" name="Jaluse kohatäid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t-EE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0279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tiitlilaadi muutmiseks</a:t>
            </a:r>
            <a:endParaRPr lang="en-US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/>
              <a:t>Klõpsake juhtslaidi teksti 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4" name="Kuupäeva kohatäid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D4D2B-7535-4CDC-8B0B-81F8808D0BA3}" type="datetimeFigureOut">
              <a:rPr lang="et-EE">
                <a:solidFill>
                  <a:srgbClr val="4E5B6F"/>
                </a:solidFill>
              </a:rPr>
              <a:pPr>
                <a:defRPr/>
              </a:pPr>
              <a:t>07.02.2024</a:t>
            </a:fld>
            <a:endParaRPr lang="et-EE">
              <a:solidFill>
                <a:srgbClr val="4E5B6F"/>
              </a:solidFill>
            </a:endParaRPr>
          </a:p>
        </p:txBody>
      </p:sp>
      <p:sp>
        <p:nvSpPr>
          <p:cNvPr id="5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>
              <a:solidFill>
                <a:srgbClr val="4E5B6F"/>
              </a:solidFill>
            </a:endParaRPr>
          </a:p>
        </p:txBody>
      </p:sp>
      <p:sp>
        <p:nvSpPr>
          <p:cNvPr id="6" name="Slaidinumbri kohatä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E2218-6F15-45FC-A662-6D258381B7F6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960593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t-EE"/>
              <a:t>Klõpsake tiitlilaadi muutmiseks</a:t>
            </a:r>
            <a:endParaRPr lang="en-US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/>
              <a:t>Klõpsake juhtslaidi teksti 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4" name="Kuupäeva kohatäid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88874-7255-4AA8-B696-7A42C9C19E24}" type="datetimeFigureOut">
              <a:rPr lang="et-EE">
                <a:solidFill>
                  <a:srgbClr val="4E5B6F"/>
                </a:solidFill>
              </a:rPr>
              <a:pPr>
                <a:defRPr/>
              </a:pPr>
              <a:t>07.02.2024</a:t>
            </a:fld>
            <a:endParaRPr lang="et-EE">
              <a:solidFill>
                <a:srgbClr val="4E5B6F"/>
              </a:solidFill>
            </a:endParaRPr>
          </a:p>
        </p:txBody>
      </p:sp>
      <p:sp>
        <p:nvSpPr>
          <p:cNvPr id="5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>
              <a:solidFill>
                <a:srgbClr val="4E5B6F"/>
              </a:solidFill>
            </a:endParaRPr>
          </a:p>
        </p:txBody>
      </p:sp>
      <p:sp>
        <p:nvSpPr>
          <p:cNvPr id="6" name="Slaidinumbri kohatä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73818-AC1E-4E7A-9703-A98B132B8847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44059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Jaotise päi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stkülik 12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99"/>
              </a:solidFill>
            </a:endParaRPr>
          </a:p>
        </p:txBody>
      </p:sp>
      <p:sp>
        <p:nvSpPr>
          <p:cNvPr id="5" name="Ristkülik 1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99"/>
              </a:solidFill>
            </a:endParaRPr>
          </a:p>
        </p:txBody>
      </p:sp>
      <p:sp>
        <p:nvSpPr>
          <p:cNvPr id="6" name="Ristkülik 16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99"/>
              </a:solidFill>
            </a:endParaRPr>
          </a:p>
        </p:txBody>
      </p:sp>
      <p:sp>
        <p:nvSpPr>
          <p:cNvPr id="7" name="Ristkülik 17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99"/>
              </a:solidFill>
            </a:endParaRPr>
          </a:p>
        </p:txBody>
      </p:sp>
      <p:sp>
        <p:nvSpPr>
          <p:cNvPr id="8" name="Sirgkonnektor 18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FFFF99"/>
              </a:solidFill>
              <a:cs typeface="Arial" panose="020B0604020202020204" pitchFamily="34" charset="0"/>
            </a:endParaRPr>
          </a:p>
        </p:txBody>
      </p:sp>
      <p:sp>
        <p:nvSpPr>
          <p:cNvPr id="9" name="Sirgkonnektor 19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FFFF99"/>
              </a:solidFill>
              <a:cs typeface="Arial" panose="020B0604020202020204" pitchFamily="34" charset="0"/>
            </a:endParaRPr>
          </a:p>
        </p:txBody>
      </p:sp>
      <p:sp>
        <p:nvSpPr>
          <p:cNvPr id="10" name="Sirgkonnektor 20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FFFF99"/>
              </a:solidFill>
              <a:cs typeface="Arial" panose="020B0604020202020204" pitchFamily="34" charset="0"/>
            </a:endParaRPr>
          </a:p>
        </p:txBody>
      </p:sp>
      <p:sp>
        <p:nvSpPr>
          <p:cNvPr id="11" name="Sirgkonnektor 23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FFFF99"/>
              </a:solidFill>
              <a:cs typeface="Arial" panose="020B0604020202020204" pitchFamily="34" charset="0"/>
            </a:endParaRPr>
          </a:p>
        </p:txBody>
      </p:sp>
      <p:sp>
        <p:nvSpPr>
          <p:cNvPr id="12" name="Sirgkonnektor 2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FFFF99"/>
              </a:solidFill>
              <a:cs typeface="Arial" panose="020B0604020202020204" pitchFamily="34" charset="0"/>
            </a:endParaRPr>
          </a:p>
        </p:txBody>
      </p:sp>
      <p:sp>
        <p:nvSpPr>
          <p:cNvPr id="13" name="Ristkülik 2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99"/>
              </a:solidFill>
            </a:endParaRPr>
          </a:p>
        </p:txBody>
      </p:sp>
      <p:sp>
        <p:nvSpPr>
          <p:cNvPr id="14" name="Ovaal 2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99"/>
              </a:solidFill>
            </a:endParaRPr>
          </a:p>
        </p:txBody>
      </p:sp>
      <p:sp>
        <p:nvSpPr>
          <p:cNvPr id="15" name="Ovaal 27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99"/>
              </a:solidFill>
            </a:endParaRPr>
          </a:p>
        </p:txBody>
      </p:sp>
      <p:sp>
        <p:nvSpPr>
          <p:cNvPr id="16" name="Ovaal 2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99"/>
              </a:solidFill>
            </a:endParaRPr>
          </a:p>
        </p:txBody>
      </p:sp>
      <p:sp>
        <p:nvSpPr>
          <p:cNvPr id="17" name="Ovaal 29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99"/>
              </a:solidFill>
            </a:endParaRPr>
          </a:p>
        </p:txBody>
      </p:sp>
      <p:sp>
        <p:nvSpPr>
          <p:cNvPr id="18" name="Ovaal 30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99"/>
              </a:solidFill>
            </a:endParaRPr>
          </a:p>
        </p:txBody>
      </p:sp>
      <p:sp>
        <p:nvSpPr>
          <p:cNvPr id="19" name="Sirgkonnektor 31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FFFF99"/>
              </a:solidFill>
              <a:cs typeface="Arial" panose="020B0604020202020204" pitchFamily="34" charset="0"/>
            </a:endParaRPr>
          </a:p>
        </p:txBody>
      </p:sp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t-EE"/>
              <a:t>Klõpsake tiitlilaadi muutmiseks</a:t>
            </a:r>
            <a:endParaRPr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t-EE"/>
              <a:t>Klõpsake juhtslaidi teksti laadide redigeerimiseks</a:t>
            </a:r>
          </a:p>
        </p:txBody>
      </p:sp>
      <p:sp>
        <p:nvSpPr>
          <p:cNvPr id="20" name="Kuupäeva kohatäid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004D7-79BD-4411-AB1E-9D3702DB38C6}" type="datetimeFigureOut">
              <a:rPr lang="et-EE">
                <a:solidFill>
                  <a:srgbClr val="D6ECFF"/>
                </a:solidFill>
              </a:rPr>
              <a:pPr>
                <a:defRPr/>
              </a:pPr>
              <a:t>07.02.2024</a:t>
            </a:fld>
            <a:endParaRPr lang="et-EE">
              <a:solidFill>
                <a:srgbClr val="D6ECFF"/>
              </a:solidFill>
            </a:endParaRPr>
          </a:p>
        </p:txBody>
      </p:sp>
      <p:sp>
        <p:nvSpPr>
          <p:cNvPr id="21" name="Jaluse kohatäid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>
              <a:solidFill>
                <a:srgbClr val="D6ECFF"/>
              </a:solidFill>
            </a:endParaRPr>
          </a:p>
        </p:txBody>
      </p:sp>
      <p:sp>
        <p:nvSpPr>
          <p:cNvPr id="22" name="Slaidinumbri kohatäide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76E5B-3C0A-4FE9-BC0A-1EFFBB9C2948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125104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tiitlilaadi muutmiseks</a:t>
            </a:r>
            <a:endParaRPr lang="en-US"/>
          </a:p>
        </p:txBody>
      </p:sp>
      <p:sp>
        <p:nvSpPr>
          <p:cNvPr id="9" name="Sisu kohatäide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t-EE"/>
              <a:t>Klõpsake juhtslaidi teksti 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11" name="Sisu kohatäide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t-EE"/>
              <a:t>Klõpsake juhtslaidi teksti 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5" name="Kuupäeva kohatäid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EDA56-C486-46EB-A142-F8EFE11ED7C6}" type="datetimeFigureOut">
              <a:rPr lang="et-EE">
                <a:solidFill>
                  <a:srgbClr val="4E5B6F"/>
                </a:solidFill>
              </a:rPr>
              <a:pPr>
                <a:defRPr/>
              </a:pPr>
              <a:t>07.02.2024</a:t>
            </a:fld>
            <a:endParaRPr lang="et-EE">
              <a:solidFill>
                <a:srgbClr val="4E5B6F"/>
              </a:solidFill>
            </a:endParaRPr>
          </a:p>
        </p:txBody>
      </p:sp>
      <p:sp>
        <p:nvSpPr>
          <p:cNvPr id="6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>
              <a:solidFill>
                <a:srgbClr val="4E5B6F"/>
              </a:solidFill>
            </a:endParaRPr>
          </a:p>
        </p:txBody>
      </p:sp>
      <p:sp>
        <p:nvSpPr>
          <p:cNvPr id="7" name="Slaidinumbri kohatä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3BBC9-546A-4934-ADDC-32AFDF8601D4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78109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t-EE"/>
              <a:t>Klõpsake tiitlilaadi muutmiseks</a:t>
            </a:r>
            <a:endParaRPr lang="en-US"/>
          </a:p>
        </p:txBody>
      </p:sp>
      <p:sp>
        <p:nvSpPr>
          <p:cNvPr id="11" name="Sisu kohatäide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t-EE"/>
              <a:t>Klõpsake juhtslaidi teksti 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13" name="Sisu kohatäide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t-EE"/>
              <a:t>Klõpsake juhtslaidi teksti 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12" name="Teksti kohatäid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t-EE"/>
              <a:t>Klõpsake juhtslaidi teksti laadide redigeerimiseks</a:t>
            </a:r>
          </a:p>
        </p:txBody>
      </p:sp>
      <p:sp>
        <p:nvSpPr>
          <p:cNvPr id="14" name="Teksti kohatäid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t-EE"/>
              <a:t>Klõpsake juhtslaidi teksti laadide redigeerimiseks</a:t>
            </a:r>
          </a:p>
        </p:txBody>
      </p:sp>
      <p:sp>
        <p:nvSpPr>
          <p:cNvPr id="7" name="Kuupäeva kohatäid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FEE9F-6661-4F38-BAA1-7805771FF303}" type="datetimeFigureOut">
              <a:rPr lang="et-EE">
                <a:solidFill>
                  <a:srgbClr val="4E5B6F"/>
                </a:solidFill>
              </a:rPr>
              <a:pPr>
                <a:defRPr/>
              </a:pPr>
              <a:t>07.02.2024</a:t>
            </a:fld>
            <a:endParaRPr lang="et-EE">
              <a:solidFill>
                <a:srgbClr val="4E5B6F"/>
              </a:solidFill>
            </a:endParaRPr>
          </a:p>
        </p:txBody>
      </p:sp>
      <p:sp>
        <p:nvSpPr>
          <p:cNvPr id="8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>
              <a:solidFill>
                <a:srgbClr val="4E5B6F"/>
              </a:solidFill>
            </a:endParaRPr>
          </a:p>
        </p:txBody>
      </p:sp>
      <p:sp>
        <p:nvSpPr>
          <p:cNvPr id="9" name="Slaidinumbri kohatä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18282-F8A7-45D6-9C9D-6B345AC8EB78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99181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ti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tiitlilaadi muutmiseks</a:t>
            </a:r>
            <a:endParaRPr lang="en-US"/>
          </a:p>
        </p:txBody>
      </p:sp>
      <p:sp>
        <p:nvSpPr>
          <p:cNvPr id="3" name="Kuupäeva kohatäid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949BC55-A75F-4471-8EE2-111E4C5FB233}" type="datetimeFigureOut">
              <a:rPr lang="et-EE">
                <a:solidFill>
                  <a:srgbClr val="4E5B6F"/>
                </a:solidFill>
              </a:rPr>
              <a:pPr>
                <a:defRPr/>
              </a:pPr>
              <a:t>07.02.2024</a:t>
            </a:fld>
            <a:endParaRPr lang="et-EE">
              <a:solidFill>
                <a:srgbClr val="4E5B6F"/>
              </a:solidFill>
            </a:endParaRPr>
          </a:p>
        </p:txBody>
      </p:sp>
      <p:sp>
        <p:nvSpPr>
          <p:cNvPr id="4" name="Slaidinumbri kohatäid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7E5A0-A7BE-45F3-A9DF-3D06C729EE26}" type="slidenum">
              <a:rPr lang="et-EE"/>
              <a:pPr>
                <a:defRPr/>
              </a:pPr>
              <a:t>‹#›</a:t>
            </a:fld>
            <a:endParaRPr lang="et-EE"/>
          </a:p>
        </p:txBody>
      </p:sp>
      <p:sp>
        <p:nvSpPr>
          <p:cNvPr id="5" name="Jaluse kohatäid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t-EE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488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98B77-BE77-4890-95CD-3B991AABF70C}" type="datetimeFigureOut">
              <a:rPr lang="et-EE">
                <a:solidFill>
                  <a:srgbClr val="4E5B6F"/>
                </a:solidFill>
              </a:rPr>
              <a:pPr>
                <a:defRPr/>
              </a:pPr>
              <a:t>07.02.2024</a:t>
            </a:fld>
            <a:endParaRPr lang="et-EE">
              <a:solidFill>
                <a:srgbClr val="4E5B6F"/>
              </a:solidFill>
            </a:endParaRPr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>
              <a:solidFill>
                <a:srgbClr val="4E5B6F"/>
              </a:solidFill>
            </a:endParaRPr>
          </a:p>
        </p:txBody>
      </p:sp>
      <p:sp>
        <p:nvSpPr>
          <p:cNvPr id="4" name="Slaidinumbri kohatä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CCDA2-C88E-4377-9A50-0BB16405F6FB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27416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rgkonnektor 12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" name="Sirgkonnektor 14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7" name="Sirgkonnektor 1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t-EE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irgkonnektor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t-EE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istkülik 1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99"/>
              </a:solidFill>
            </a:endParaRPr>
          </a:p>
        </p:txBody>
      </p:sp>
      <p:sp>
        <p:nvSpPr>
          <p:cNvPr id="10" name="Sirgkonnektor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t-EE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al 2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99"/>
              </a:solidFill>
            </a:endParaRPr>
          </a:p>
        </p:txBody>
      </p:sp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t-EE"/>
              <a:t>Klõpsake tiitlilaadi muutmiseks</a:t>
            </a:r>
            <a:endParaRPr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t-EE"/>
              <a:t>Klõpsake juhtslaidi teksti laadide redigeerimiseks</a:t>
            </a:r>
          </a:p>
        </p:txBody>
      </p:sp>
      <p:sp>
        <p:nvSpPr>
          <p:cNvPr id="18" name="Sisu kohatäide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t-EE"/>
              <a:t>Klõpsake juhtslaidi teksti 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12" name="Kuupäeva kohatäide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523A6B6-4425-43B6-899A-A63F5C7356EB}" type="datetimeFigureOut">
              <a:rPr lang="et-EE">
                <a:solidFill>
                  <a:srgbClr val="4E5B6F"/>
                </a:solidFill>
              </a:rPr>
              <a:pPr>
                <a:defRPr/>
              </a:pPr>
              <a:t>07.02.2024</a:t>
            </a:fld>
            <a:endParaRPr lang="et-EE">
              <a:solidFill>
                <a:srgbClr val="4E5B6F"/>
              </a:solidFill>
            </a:endParaRPr>
          </a:p>
        </p:txBody>
      </p:sp>
      <p:sp>
        <p:nvSpPr>
          <p:cNvPr id="13" name="Slaidinumbri kohatäide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33D85-B7F0-4ED6-8902-4297BA467972}" type="slidenum">
              <a:rPr lang="et-EE"/>
              <a:pPr>
                <a:defRPr/>
              </a:pPr>
              <a:t>‹#›</a:t>
            </a:fld>
            <a:endParaRPr lang="et-EE"/>
          </a:p>
        </p:txBody>
      </p:sp>
      <p:sp>
        <p:nvSpPr>
          <p:cNvPr id="14" name="Jaluse kohatäide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t-EE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632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rgkonnektor 12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" name="Ovaal 14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99"/>
              </a:solidFill>
            </a:endParaRPr>
          </a:p>
        </p:txBody>
      </p:sp>
      <p:sp>
        <p:nvSpPr>
          <p:cNvPr id="7" name="Sirgkonnektor 1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t-EE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istkülik 1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99"/>
              </a:solidFill>
            </a:endParaRPr>
          </a:p>
        </p:txBody>
      </p:sp>
      <p:sp>
        <p:nvSpPr>
          <p:cNvPr id="9" name="Sirgkonnektor 1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t-EE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irgkonnektor 1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1" name="Sirgkonnektor 2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t-EE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t-EE"/>
              <a:t>Klõpsake tiitlilaadi muutmiseks</a:t>
            </a:r>
            <a:endParaRPr lang="en-US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t-EE" noProof="0"/>
              <a:t>Pildi lisamiseks klõpsake ikooni</a:t>
            </a:r>
            <a:endParaRPr lang="en-US" noProof="0" dirty="0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t-EE"/>
              <a:t>Klõpsake juhtslaidi teksti laadide redigeerimiseks</a:t>
            </a:r>
          </a:p>
        </p:txBody>
      </p:sp>
      <p:sp>
        <p:nvSpPr>
          <p:cNvPr id="12" name="Kuupäeva kohatäid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9C9D070-9DC6-40E8-88A2-A37F1FA133A7}" type="datetimeFigureOut">
              <a:rPr lang="et-EE">
                <a:solidFill>
                  <a:srgbClr val="4E5B6F"/>
                </a:solidFill>
              </a:rPr>
              <a:pPr>
                <a:defRPr/>
              </a:pPr>
              <a:t>07.02.2024</a:t>
            </a:fld>
            <a:endParaRPr lang="et-EE">
              <a:solidFill>
                <a:srgbClr val="4E5B6F"/>
              </a:solidFill>
            </a:endParaRPr>
          </a:p>
        </p:txBody>
      </p:sp>
      <p:sp>
        <p:nvSpPr>
          <p:cNvPr id="13" name="Slaidinumbri kohatäide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B0FC3-7190-434C-B6B2-749554A1A491}" type="slidenum">
              <a:rPr lang="et-EE"/>
              <a:pPr>
                <a:defRPr/>
              </a:pPr>
              <a:t>‹#›</a:t>
            </a:fld>
            <a:endParaRPr lang="et-EE"/>
          </a:p>
        </p:txBody>
      </p:sp>
      <p:sp>
        <p:nvSpPr>
          <p:cNvPr id="14" name="Jaluse kohatäid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t-EE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67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irgkonnek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2" name="Pealkirja kohatäid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t-EE"/>
              <a:t>Klõpsake tiitlilaadi muutmiseks</a:t>
            </a:r>
            <a:endParaRPr lang="en-US"/>
          </a:p>
        </p:txBody>
      </p:sp>
      <p:sp>
        <p:nvSpPr>
          <p:cNvPr id="1028" name="Teksti kohatäide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t-EE"/>
              <a:t>Klõpsake juhtslaidi teksti laadide redigeerimiseks</a:t>
            </a:r>
          </a:p>
          <a:p>
            <a:pPr lvl="1"/>
            <a:r>
              <a:rPr lang="et-EE" altLang="et-EE"/>
              <a:t>Teine tase</a:t>
            </a:r>
          </a:p>
          <a:p>
            <a:pPr lvl="2"/>
            <a:r>
              <a:rPr lang="et-EE" altLang="et-EE"/>
              <a:t>Kolmas tase</a:t>
            </a:r>
          </a:p>
          <a:p>
            <a:pPr lvl="3"/>
            <a:r>
              <a:rPr lang="et-EE" altLang="et-EE"/>
              <a:t>Neljas tase</a:t>
            </a:r>
          </a:p>
          <a:p>
            <a:pPr lvl="4"/>
            <a:r>
              <a:rPr lang="et-EE" altLang="et-EE"/>
              <a:t>Viies tase</a:t>
            </a:r>
            <a:endParaRPr lang="en-US" altLang="et-EE"/>
          </a:p>
        </p:txBody>
      </p:sp>
      <p:sp>
        <p:nvSpPr>
          <p:cNvPr id="14" name="Kuupäeva kohatäide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8311D4-96AB-4AE1-A396-669B93BC44DB}" type="datetimeFigureOut">
              <a:rPr lang="et-EE">
                <a:solidFill>
                  <a:srgbClr val="4E5B6F"/>
                </a:solidFill>
              </a:rPr>
              <a:pPr>
                <a:defRPr/>
              </a:pPr>
              <a:t>07.02.2024</a:t>
            </a:fld>
            <a:endParaRPr lang="et-EE">
              <a:solidFill>
                <a:srgbClr val="4E5B6F"/>
              </a:solidFill>
            </a:endParaRPr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t-EE">
              <a:solidFill>
                <a:srgbClr val="4E5B6F"/>
              </a:solidFill>
            </a:endParaRPr>
          </a:p>
        </p:txBody>
      </p:sp>
      <p:sp>
        <p:nvSpPr>
          <p:cNvPr id="7" name="Sirgkonnek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32" name="Sirgkonnek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t-EE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istkül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99"/>
              </a:solidFill>
            </a:endParaRPr>
          </a:p>
        </p:txBody>
      </p:sp>
      <p:sp>
        <p:nvSpPr>
          <p:cNvPr id="1034" name="Sirgkonnek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t-EE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99"/>
              </a:solidFill>
            </a:endParaRPr>
          </a:p>
        </p:txBody>
      </p:sp>
      <p:sp>
        <p:nvSpPr>
          <p:cNvPr id="23" name="Slaidinumbri kohatäide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Century Schoolbook" panose="020406040505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EA1EB4-7017-426B-886B-D511450EC592}" type="slidenum">
              <a:rPr lang="et-EE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t-EE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70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004C22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AAB4AC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F3AABE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irgkonnek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2" name="Pealkirja kohatäid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t-EE"/>
              <a:t>Klõpsake tiitlilaadi muutmiseks</a:t>
            </a:r>
            <a:endParaRPr lang="en-US"/>
          </a:p>
        </p:txBody>
      </p:sp>
      <p:sp>
        <p:nvSpPr>
          <p:cNvPr id="1028" name="Teksti kohatäide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t-EE"/>
              <a:t>Klõpsake juhtslaidi teksti laadide redigeerimiseks</a:t>
            </a:r>
          </a:p>
          <a:p>
            <a:pPr lvl="1"/>
            <a:r>
              <a:rPr lang="et-EE" altLang="et-EE"/>
              <a:t>Teine tase</a:t>
            </a:r>
          </a:p>
          <a:p>
            <a:pPr lvl="2"/>
            <a:r>
              <a:rPr lang="et-EE" altLang="et-EE"/>
              <a:t>Kolmas tase</a:t>
            </a:r>
          </a:p>
          <a:p>
            <a:pPr lvl="3"/>
            <a:r>
              <a:rPr lang="et-EE" altLang="et-EE"/>
              <a:t>Neljas tase</a:t>
            </a:r>
          </a:p>
          <a:p>
            <a:pPr lvl="4"/>
            <a:r>
              <a:rPr lang="et-EE" altLang="et-EE"/>
              <a:t>Viies tase</a:t>
            </a:r>
            <a:endParaRPr lang="en-US" altLang="et-EE"/>
          </a:p>
        </p:txBody>
      </p:sp>
      <p:sp>
        <p:nvSpPr>
          <p:cNvPr id="14" name="Kuupäeva kohatäide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8311D4-96AB-4AE1-A396-669B93BC44DB}" type="datetimeFigureOut">
              <a:rPr lang="et-EE">
                <a:solidFill>
                  <a:srgbClr val="4E5B6F"/>
                </a:solidFill>
              </a:rPr>
              <a:pPr>
                <a:defRPr/>
              </a:pPr>
              <a:t>07.02.2024</a:t>
            </a:fld>
            <a:endParaRPr lang="et-EE">
              <a:solidFill>
                <a:srgbClr val="4E5B6F"/>
              </a:solidFill>
            </a:endParaRPr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t-EE">
              <a:solidFill>
                <a:srgbClr val="4E5B6F"/>
              </a:solidFill>
            </a:endParaRPr>
          </a:p>
        </p:txBody>
      </p:sp>
      <p:sp>
        <p:nvSpPr>
          <p:cNvPr id="7" name="Sirgkonnek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32" name="Sirgkonnek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t-EE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istkül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99"/>
              </a:solidFill>
            </a:endParaRPr>
          </a:p>
        </p:txBody>
      </p:sp>
      <p:sp>
        <p:nvSpPr>
          <p:cNvPr id="1034" name="Sirgkonnek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t-EE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99"/>
              </a:solidFill>
            </a:endParaRPr>
          </a:p>
        </p:txBody>
      </p:sp>
      <p:sp>
        <p:nvSpPr>
          <p:cNvPr id="23" name="Slaidinumbri kohatäide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Century Schoolbook" panose="020406040505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EA1EB4-7017-426B-886B-D511450EC592}" type="slidenum">
              <a:rPr lang="et-EE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t-EE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986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004C22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AAB4AC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F3AABE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pria.pria.ee/login/#/login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pakmty@pakmty.ee" TargetMode="External"/><Relationship Id="rId2" Type="http://schemas.openxmlformats.org/officeDocument/2006/relationships/hyperlink" Target="http://www.pakmty.ee/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10243" name="Alapealkiri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altLang="et-EE"/>
              <a:t>  </a:t>
            </a:r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-103335"/>
            <a:ext cx="12385376" cy="69613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D34540-5ABB-C5A3-AFA4-1FE7EE8C6257}"/>
              </a:ext>
            </a:extLst>
          </p:cNvPr>
          <p:cNvSpPr txBox="1"/>
          <p:nvPr/>
        </p:nvSpPr>
        <p:spPr>
          <a:xfrm>
            <a:off x="107504" y="5085184"/>
            <a:ext cx="4248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2800" dirty="0"/>
              <a:t>TAOTLUSVOORU INFOPÄEV 08.02.2024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56780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584DEF14-170B-3CBE-4031-A9A3B1A21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/>
          <a:lstStyle/>
          <a:p>
            <a:r>
              <a:rPr lang="et-EE" dirty="0"/>
              <a:t>Menetluskäik </a:t>
            </a:r>
            <a:endParaRPr lang="en-US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536230ED-57A9-2980-91A7-6CB318B4304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229600" cy="4896544"/>
          </a:xfrm>
        </p:spPr>
        <p:txBody>
          <a:bodyPr>
            <a:normAutofit lnSpcReduction="10000"/>
          </a:bodyPr>
          <a:lstStyle/>
          <a:p>
            <a:r>
              <a:rPr lang="et-EE" dirty="0"/>
              <a:t>V</a:t>
            </a:r>
            <a:r>
              <a:rPr lang="en-US" sz="2400" dirty="0" err="1"/>
              <a:t>ooru</a:t>
            </a:r>
            <a:r>
              <a:rPr lang="en-US" sz="2400" dirty="0"/>
              <a:t> </a:t>
            </a:r>
            <a:r>
              <a:rPr lang="en-US" sz="2400" dirty="0" err="1"/>
              <a:t>avanedes</a:t>
            </a:r>
            <a:r>
              <a:rPr lang="en-US" sz="2400" dirty="0"/>
              <a:t> </a:t>
            </a:r>
            <a:r>
              <a:rPr lang="en-US" sz="2400" dirty="0" err="1"/>
              <a:t>saab</a:t>
            </a:r>
            <a:r>
              <a:rPr lang="en-US" sz="2400" dirty="0"/>
              <a:t> </a:t>
            </a:r>
            <a:r>
              <a:rPr lang="en-US" sz="2400" dirty="0" err="1"/>
              <a:t>esitada</a:t>
            </a:r>
            <a:r>
              <a:rPr lang="en-US" sz="2400" dirty="0"/>
              <a:t> </a:t>
            </a:r>
            <a:r>
              <a:rPr lang="en-US" sz="2400" dirty="0" err="1"/>
              <a:t>toetustaotluse</a:t>
            </a:r>
            <a:r>
              <a:rPr lang="en-US" sz="2400" dirty="0"/>
              <a:t> e-PRIAs.</a:t>
            </a:r>
          </a:p>
          <a:p>
            <a:r>
              <a:rPr lang="en-US" sz="2400" dirty="0"/>
              <a:t>K</a:t>
            </a:r>
            <a:r>
              <a:rPr lang="et-EE" sz="2400" dirty="0"/>
              <a:t>TR</a:t>
            </a:r>
            <a:r>
              <a:rPr lang="en-US" sz="2400" dirty="0"/>
              <a:t> </a:t>
            </a:r>
            <a:r>
              <a:rPr lang="en-US" sz="2400" dirty="0" err="1"/>
              <a:t>hindab</a:t>
            </a:r>
            <a:r>
              <a:rPr lang="en-US" sz="2400" dirty="0"/>
              <a:t> </a:t>
            </a:r>
            <a:r>
              <a:rPr lang="en-US" sz="2400" dirty="0" err="1"/>
              <a:t>taotlusi</a:t>
            </a:r>
            <a:r>
              <a:rPr lang="en-US" sz="2400" dirty="0"/>
              <a:t>. </a:t>
            </a:r>
            <a:r>
              <a:rPr lang="et-EE" dirty="0"/>
              <a:t>K</a:t>
            </a:r>
            <a:r>
              <a:rPr lang="en-US" sz="2400" dirty="0" err="1"/>
              <a:t>utsutakse</a:t>
            </a:r>
            <a:r>
              <a:rPr lang="en-US" sz="2400" dirty="0"/>
              <a:t> </a:t>
            </a:r>
            <a:r>
              <a:rPr lang="en-US" sz="2400" dirty="0" err="1"/>
              <a:t>kokku</a:t>
            </a:r>
            <a:r>
              <a:rPr lang="en-US" sz="2400" dirty="0"/>
              <a:t> </a:t>
            </a:r>
            <a:r>
              <a:rPr lang="en-US" sz="2400" dirty="0" err="1"/>
              <a:t>hindamis</a:t>
            </a:r>
            <a:r>
              <a:rPr lang="et-EE" sz="2400" dirty="0"/>
              <a:t>e töörühm</a:t>
            </a:r>
            <a:r>
              <a:rPr lang="et-EE" dirty="0"/>
              <a:t>. </a:t>
            </a:r>
            <a:r>
              <a:rPr lang="en-US" sz="2400" dirty="0" err="1"/>
              <a:t>Hindepunktide</a:t>
            </a:r>
            <a:r>
              <a:rPr lang="en-US" sz="2400" dirty="0"/>
              <a:t> </a:t>
            </a:r>
            <a:r>
              <a:rPr lang="en-US" sz="2400" dirty="0" err="1"/>
              <a:t>põhjal</a:t>
            </a:r>
            <a:r>
              <a:rPr lang="en-US" sz="2400" dirty="0"/>
              <a:t> </a:t>
            </a:r>
            <a:r>
              <a:rPr lang="en-US" sz="2400" dirty="0" err="1"/>
              <a:t>selguvad</a:t>
            </a:r>
            <a:r>
              <a:rPr lang="en-US" sz="2400" dirty="0"/>
              <a:t> </a:t>
            </a:r>
            <a:r>
              <a:rPr lang="en-US" sz="2400" dirty="0" err="1"/>
              <a:t>rahastatavad</a:t>
            </a:r>
            <a:r>
              <a:rPr lang="en-US" sz="2400" dirty="0"/>
              <a:t> </a:t>
            </a:r>
            <a:r>
              <a:rPr lang="en-US" sz="2400" dirty="0" err="1"/>
              <a:t>taotlused</a:t>
            </a:r>
            <a:r>
              <a:rPr lang="en-US" sz="2400" dirty="0"/>
              <a:t>.</a:t>
            </a:r>
          </a:p>
          <a:p>
            <a:pPr algn="just"/>
            <a:r>
              <a:rPr lang="en-US" sz="2400" dirty="0"/>
              <a:t>PRIA </a:t>
            </a:r>
            <a:r>
              <a:rPr lang="en-US" sz="2400" dirty="0" err="1"/>
              <a:t>kontrollib</a:t>
            </a:r>
            <a:r>
              <a:rPr lang="en-US" sz="2400" dirty="0"/>
              <a:t> </a:t>
            </a:r>
            <a:r>
              <a:rPr lang="en-US" sz="2400" dirty="0" err="1"/>
              <a:t>rahastuse</a:t>
            </a:r>
            <a:r>
              <a:rPr lang="en-US" sz="2400" dirty="0"/>
              <a:t> </a:t>
            </a:r>
            <a:r>
              <a:rPr lang="en-US" sz="2400" dirty="0" err="1"/>
              <a:t>saanud</a:t>
            </a:r>
            <a:r>
              <a:rPr lang="en-US" sz="2400" dirty="0"/>
              <a:t> </a:t>
            </a:r>
            <a:r>
              <a:rPr lang="en-US" sz="2400" dirty="0" err="1"/>
              <a:t>taotluste</a:t>
            </a:r>
            <a:r>
              <a:rPr lang="en-US" sz="2400" dirty="0"/>
              <a:t> </a:t>
            </a:r>
            <a:r>
              <a:rPr lang="en-US" sz="2400" dirty="0" err="1"/>
              <a:t>nõuetele</a:t>
            </a:r>
            <a:r>
              <a:rPr lang="en-US" sz="2400" dirty="0"/>
              <a:t> </a:t>
            </a:r>
            <a:r>
              <a:rPr lang="en-US" sz="2400" dirty="0" err="1"/>
              <a:t>vastavust</a:t>
            </a:r>
            <a:r>
              <a:rPr lang="en-US" sz="2400" dirty="0"/>
              <a:t>.</a:t>
            </a:r>
          </a:p>
          <a:p>
            <a:r>
              <a:rPr lang="en-US" sz="2400" dirty="0"/>
              <a:t>Kui </a:t>
            </a:r>
            <a:r>
              <a:rPr lang="en-US" sz="2400" dirty="0" err="1"/>
              <a:t>nõuetele</a:t>
            </a:r>
            <a:r>
              <a:rPr lang="en-US" sz="2400" dirty="0"/>
              <a:t> </a:t>
            </a:r>
            <a:r>
              <a:rPr lang="en-US" sz="2400" dirty="0" err="1"/>
              <a:t>vastav</a:t>
            </a:r>
            <a:r>
              <a:rPr lang="en-US" sz="2400" dirty="0"/>
              <a:t> </a:t>
            </a:r>
            <a:r>
              <a:rPr lang="en-US" sz="2400" dirty="0" err="1"/>
              <a:t>toetustaotlus</a:t>
            </a:r>
            <a:r>
              <a:rPr lang="en-US" sz="2400" dirty="0"/>
              <a:t> </a:t>
            </a:r>
            <a:r>
              <a:rPr lang="en-US" sz="2400" dirty="0" err="1"/>
              <a:t>saab</a:t>
            </a:r>
            <a:r>
              <a:rPr lang="en-US" sz="2400" dirty="0"/>
              <a:t> </a:t>
            </a:r>
            <a:r>
              <a:rPr lang="en-US" sz="2400" dirty="0" err="1"/>
              <a:t>heakskiidu</a:t>
            </a:r>
            <a:r>
              <a:rPr lang="en-US" sz="2400" dirty="0"/>
              <a:t>, </a:t>
            </a:r>
            <a:r>
              <a:rPr lang="en-US" sz="2400" dirty="0" err="1"/>
              <a:t>edastatakse</a:t>
            </a:r>
            <a:r>
              <a:rPr lang="en-US" sz="2400" dirty="0"/>
              <a:t> </a:t>
            </a:r>
            <a:r>
              <a:rPr lang="en-US" sz="2400" dirty="0" err="1"/>
              <a:t>vastav</a:t>
            </a:r>
            <a:r>
              <a:rPr lang="en-US" sz="2400" dirty="0"/>
              <a:t> </a:t>
            </a:r>
            <a:r>
              <a:rPr lang="en-US" sz="2400" dirty="0" err="1"/>
              <a:t>otsus</a:t>
            </a:r>
            <a:r>
              <a:rPr lang="en-US" sz="2400" dirty="0"/>
              <a:t> </a:t>
            </a:r>
            <a:r>
              <a:rPr lang="en-US" sz="2400" dirty="0" err="1"/>
              <a:t>taotlejale</a:t>
            </a:r>
            <a:r>
              <a:rPr lang="en-US" sz="2400" dirty="0"/>
              <a:t>.</a:t>
            </a:r>
          </a:p>
          <a:p>
            <a:pPr algn="just"/>
            <a:r>
              <a:rPr lang="en-US" sz="2400" dirty="0" err="1"/>
              <a:t>Taotleja</a:t>
            </a:r>
            <a:r>
              <a:rPr lang="en-US" sz="2400" dirty="0"/>
              <a:t> </a:t>
            </a:r>
            <a:r>
              <a:rPr lang="en-US" sz="2400" dirty="0" err="1"/>
              <a:t>saab</a:t>
            </a:r>
            <a:r>
              <a:rPr lang="en-US" sz="2400" dirty="0"/>
              <a:t> </a:t>
            </a:r>
            <a:r>
              <a:rPr lang="en-US" sz="2400" dirty="0" err="1"/>
              <a:t>esitada</a:t>
            </a:r>
            <a:r>
              <a:rPr lang="en-US" sz="2400" dirty="0"/>
              <a:t> e-PRIAs </a:t>
            </a:r>
            <a:r>
              <a:rPr lang="en-US" sz="2400" dirty="0" err="1"/>
              <a:t>maksetaotluse</a:t>
            </a:r>
            <a:r>
              <a:rPr lang="en-US" sz="2400" dirty="0"/>
              <a:t> </a:t>
            </a:r>
            <a:r>
              <a:rPr lang="en-US" sz="2400" dirty="0" err="1"/>
              <a:t>koos</a:t>
            </a:r>
            <a:r>
              <a:rPr lang="en-US" sz="2400" dirty="0"/>
              <a:t> </a:t>
            </a:r>
            <a:r>
              <a:rPr lang="en-US" sz="2400" dirty="0" err="1"/>
              <a:t>investeeringute</a:t>
            </a:r>
            <a:r>
              <a:rPr lang="en-US" sz="2400" dirty="0"/>
              <a:t> ja/</a:t>
            </a:r>
            <a:r>
              <a:rPr lang="en-US" sz="2400" dirty="0" err="1"/>
              <a:t>või</a:t>
            </a:r>
            <a:r>
              <a:rPr lang="en-US" sz="2400" dirty="0"/>
              <a:t> </a:t>
            </a:r>
            <a:r>
              <a:rPr lang="en-US" sz="2400" dirty="0" err="1"/>
              <a:t>tegevuste</a:t>
            </a:r>
            <a:r>
              <a:rPr lang="en-US" sz="2400" dirty="0"/>
              <a:t> </a:t>
            </a:r>
            <a:r>
              <a:rPr lang="en-US" sz="2400" dirty="0" err="1"/>
              <a:t>teostamist</a:t>
            </a:r>
            <a:r>
              <a:rPr lang="en-US" sz="2400" dirty="0"/>
              <a:t> </a:t>
            </a:r>
            <a:r>
              <a:rPr lang="en-US" sz="2400" dirty="0" err="1"/>
              <a:t>tõendavate</a:t>
            </a:r>
            <a:r>
              <a:rPr lang="en-US" sz="2400" dirty="0"/>
              <a:t> </a:t>
            </a:r>
            <a:r>
              <a:rPr lang="en-US" sz="2400" dirty="0" err="1"/>
              <a:t>dokumentidega</a:t>
            </a:r>
            <a:r>
              <a:rPr lang="en-US" sz="2400" dirty="0"/>
              <a:t>. PRIA </a:t>
            </a:r>
            <a:r>
              <a:rPr lang="en-US" sz="2400" dirty="0" err="1"/>
              <a:t>kontrollib</a:t>
            </a:r>
            <a:r>
              <a:rPr lang="en-US" sz="2400" dirty="0"/>
              <a:t> </a:t>
            </a:r>
            <a:r>
              <a:rPr lang="en-US" sz="2400" dirty="0" err="1"/>
              <a:t>määruse</a:t>
            </a:r>
            <a:r>
              <a:rPr lang="en-US" sz="2400" dirty="0"/>
              <a:t> ja </a:t>
            </a:r>
            <a:r>
              <a:rPr lang="en-US" sz="2400" dirty="0" err="1"/>
              <a:t>kohalduvate</a:t>
            </a:r>
            <a:r>
              <a:rPr lang="en-US" sz="2400" dirty="0"/>
              <a:t> </a:t>
            </a:r>
            <a:r>
              <a:rPr lang="en-US" sz="2400" dirty="0" err="1"/>
              <a:t>õigusaktide</a:t>
            </a:r>
            <a:r>
              <a:rPr lang="en-US" sz="2400" dirty="0"/>
              <a:t> </a:t>
            </a:r>
            <a:r>
              <a:rPr lang="en-US" sz="2400" dirty="0" err="1"/>
              <a:t>nõuetele</a:t>
            </a:r>
            <a:r>
              <a:rPr lang="en-US" sz="2400" dirty="0"/>
              <a:t> </a:t>
            </a:r>
            <a:r>
              <a:rPr lang="en-US" sz="2400" dirty="0" err="1"/>
              <a:t>vastavust</a:t>
            </a:r>
            <a:r>
              <a:rPr lang="en-US" sz="2400" dirty="0"/>
              <a:t> ja </a:t>
            </a:r>
            <a:r>
              <a:rPr lang="en-US" sz="2400" dirty="0" err="1"/>
              <a:t>maksab</a:t>
            </a:r>
            <a:r>
              <a:rPr lang="en-US" sz="2400" dirty="0"/>
              <a:t> </a:t>
            </a:r>
            <a:r>
              <a:rPr lang="en-US" sz="2400" dirty="0" err="1"/>
              <a:t>toetuse</a:t>
            </a:r>
            <a:r>
              <a:rPr lang="en-US" sz="2400" dirty="0"/>
              <a:t> </a:t>
            </a:r>
            <a:r>
              <a:rPr lang="en-US" sz="2400" dirty="0" err="1"/>
              <a:t>taotlejale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3404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A5FA01A7-E64E-E58E-990C-F6AE1F1D9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 </a:t>
            </a:r>
            <a:endParaRPr lang="en-US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84BA6F83-3647-72CE-0C2B-96B0D2DF551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3232" cy="4873752"/>
          </a:xfrm>
        </p:spPr>
        <p:txBody>
          <a:bodyPr/>
          <a:lstStyle/>
          <a:p>
            <a:pPr marL="0" indent="0">
              <a:buNone/>
            </a:pPr>
            <a:r>
              <a:rPr lang="et-EE" dirty="0"/>
              <a:t>  </a:t>
            </a:r>
          </a:p>
        </p:txBody>
      </p:sp>
      <p:pic>
        <p:nvPicPr>
          <p:cNvPr id="4" name="Pilt 3">
            <a:extLst>
              <a:ext uri="{FF2B5EF4-FFF2-40B4-BE49-F238E27FC236}">
                <a16:creationId xmlns:a16="http://schemas.microsoft.com/office/drawing/2014/main" id="{5540203A-B5FF-F726-3ACB-FF65760A7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967" y="2132856"/>
            <a:ext cx="8382799" cy="288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881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8E9BEF36-34EF-A2AB-EEB0-F8DD6EDD3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Mitteabikõlblikud kulud (täielik nimekiri </a:t>
            </a:r>
            <a:r>
              <a:rPr lang="et-EE" dirty="0" err="1"/>
              <a:t>leader</a:t>
            </a:r>
            <a:r>
              <a:rPr lang="et-EE" dirty="0"/>
              <a:t> määruses §25)</a:t>
            </a:r>
            <a:endParaRPr lang="en-US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C2402940-2731-1A15-83C5-8EDA4908668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916832"/>
            <a:ext cx="7467600" cy="4557120"/>
          </a:xfrm>
        </p:spPr>
        <p:txBody>
          <a:bodyPr/>
          <a:lstStyle/>
          <a:p>
            <a:r>
              <a:rPr lang="et-EE" dirty="0"/>
              <a:t>Sularahamaksed;</a:t>
            </a:r>
          </a:p>
          <a:p>
            <a:r>
              <a:rPr lang="et-EE" dirty="0"/>
              <a:t>sõiduauto soetamise kulud;</a:t>
            </a:r>
          </a:p>
          <a:p>
            <a:r>
              <a:rPr lang="en-US" dirty="0"/>
              <a:t> </a:t>
            </a:r>
            <a:r>
              <a:rPr lang="en-US" dirty="0" err="1"/>
              <a:t>ehitusmaterjali</a:t>
            </a:r>
            <a:r>
              <a:rPr lang="en-US" dirty="0"/>
              <a:t> </a:t>
            </a:r>
            <a:r>
              <a:rPr lang="en-US" dirty="0" err="1"/>
              <a:t>ostmise</a:t>
            </a:r>
            <a:r>
              <a:rPr lang="en-US" dirty="0"/>
              <a:t> </a:t>
            </a:r>
            <a:r>
              <a:rPr lang="en-US" dirty="0" err="1"/>
              <a:t>kulu</a:t>
            </a:r>
            <a:r>
              <a:rPr lang="en-US" dirty="0"/>
              <a:t> </a:t>
            </a:r>
            <a:r>
              <a:rPr lang="en-US" dirty="0" err="1"/>
              <a:t>ilma</a:t>
            </a:r>
            <a:r>
              <a:rPr lang="en-US" dirty="0"/>
              <a:t> </a:t>
            </a:r>
            <a:r>
              <a:rPr lang="en-US" dirty="0" err="1"/>
              <a:t>ehitustegevuseta</a:t>
            </a:r>
            <a:r>
              <a:rPr lang="en-US" dirty="0"/>
              <a:t>;</a:t>
            </a:r>
          </a:p>
          <a:p>
            <a:r>
              <a:rPr lang="en-US" dirty="0"/>
              <a:t> </a:t>
            </a:r>
            <a:r>
              <a:rPr lang="en-US" dirty="0" err="1"/>
              <a:t>sellise</a:t>
            </a:r>
            <a:r>
              <a:rPr lang="en-US" dirty="0"/>
              <a:t> </a:t>
            </a:r>
            <a:r>
              <a:rPr lang="en-US" dirty="0" err="1"/>
              <a:t>ehitustegevuse</a:t>
            </a:r>
            <a:r>
              <a:rPr lang="en-US" dirty="0"/>
              <a:t> </a:t>
            </a:r>
            <a:r>
              <a:rPr lang="en-US" dirty="0" err="1"/>
              <a:t>kulu</a:t>
            </a:r>
            <a:r>
              <a:rPr lang="en-US" dirty="0"/>
              <a:t>, </a:t>
            </a:r>
            <a:r>
              <a:rPr lang="en-US" dirty="0" err="1"/>
              <a:t>mida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ole </a:t>
            </a:r>
            <a:r>
              <a:rPr lang="en-US" dirty="0" err="1"/>
              <a:t>teinud</a:t>
            </a:r>
            <a:r>
              <a:rPr lang="en-US" dirty="0"/>
              <a:t> </a:t>
            </a:r>
            <a:r>
              <a:rPr lang="en-US" dirty="0" err="1"/>
              <a:t>ehitusteenust</a:t>
            </a:r>
            <a:r>
              <a:rPr lang="en-US" dirty="0"/>
              <a:t> </a:t>
            </a:r>
            <a:r>
              <a:rPr lang="en-US" dirty="0" err="1"/>
              <a:t>pakkuv</a:t>
            </a:r>
            <a:r>
              <a:rPr lang="en-US" dirty="0"/>
              <a:t> </a:t>
            </a:r>
            <a:r>
              <a:rPr lang="en-US" dirty="0" err="1"/>
              <a:t>ettevõtja</a:t>
            </a:r>
            <a:r>
              <a:rPr lang="en-US" dirty="0"/>
              <a:t>;</a:t>
            </a:r>
          </a:p>
          <a:p>
            <a:r>
              <a:rPr lang="en-US" dirty="0"/>
              <a:t> </a:t>
            </a:r>
            <a:r>
              <a:rPr lang="en-US" dirty="0" err="1"/>
              <a:t>sellise</a:t>
            </a:r>
            <a:r>
              <a:rPr lang="en-US" dirty="0"/>
              <a:t> </a:t>
            </a:r>
            <a:r>
              <a:rPr lang="en-US" dirty="0" err="1"/>
              <a:t>ehitustegevuse</a:t>
            </a:r>
            <a:r>
              <a:rPr lang="en-US" dirty="0"/>
              <a:t> </a:t>
            </a:r>
            <a:r>
              <a:rPr lang="en-US" dirty="0" err="1"/>
              <a:t>kulu</a:t>
            </a:r>
            <a:r>
              <a:rPr lang="en-US" dirty="0"/>
              <a:t>, mis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võimalda</a:t>
            </a:r>
            <a:r>
              <a:rPr lang="en-US" dirty="0"/>
              <a:t> </a:t>
            </a:r>
            <a:r>
              <a:rPr lang="en-US" dirty="0" err="1"/>
              <a:t>selle</a:t>
            </a:r>
            <a:r>
              <a:rPr lang="en-US" dirty="0"/>
              <a:t> </a:t>
            </a:r>
            <a:r>
              <a:rPr lang="en-US" dirty="0" err="1"/>
              <a:t>elluviimise</a:t>
            </a:r>
            <a:r>
              <a:rPr lang="en-US" dirty="0"/>
              <a:t> </a:t>
            </a:r>
            <a:r>
              <a:rPr lang="en-US" dirty="0" err="1"/>
              <a:t>järel</a:t>
            </a:r>
            <a:r>
              <a:rPr lang="en-US" dirty="0"/>
              <a:t> </a:t>
            </a:r>
            <a:r>
              <a:rPr lang="en-US" dirty="0" err="1"/>
              <a:t>ehitist</a:t>
            </a:r>
            <a:r>
              <a:rPr lang="en-US" dirty="0"/>
              <a:t> </a:t>
            </a:r>
            <a:r>
              <a:rPr lang="en-US" dirty="0" err="1"/>
              <a:t>sihipäraselt</a:t>
            </a:r>
            <a:r>
              <a:rPr lang="en-US" dirty="0"/>
              <a:t> </a:t>
            </a:r>
            <a:r>
              <a:rPr lang="en-US" dirty="0" err="1"/>
              <a:t>kasutada</a:t>
            </a:r>
            <a:r>
              <a:rPr lang="en-US" dirty="0"/>
              <a:t>;</a:t>
            </a:r>
            <a:endParaRPr lang="et-EE" dirty="0"/>
          </a:p>
          <a:p>
            <a:pPr algn="just"/>
            <a:r>
              <a:rPr lang="en-US" dirty="0" err="1"/>
              <a:t>enne</a:t>
            </a:r>
            <a:r>
              <a:rPr lang="en-US" dirty="0"/>
              <a:t> </a:t>
            </a:r>
            <a:r>
              <a:rPr lang="en-US" dirty="0" err="1"/>
              <a:t>kohalikule</a:t>
            </a:r>
            <a:r>
              <a:rPr lang="en-US" dirty="0"/>
              <a:t> </a:t>
            </a:r>
            <a:r>
              <a:rPr lang="en-US" dirty="0" err="1"/>
              <a:t>tegevusrühmale</a:t>
            </a:r>
            <a:r>
              <a:rPr lang="en-US" dirty="0"/>
              <a:t> </a:t>
            </a:r>
            <a:r>
              <a:rPr lang="en-US" dirty="0" err="1"/>
              <a:t>projektitaotluse</a:t>
            </a:r>
            <a:r>
              <a:rPr lang="en-US" dirty="0"/>
              <a:t> </a:t>
            </a:r>
            <a:r>
              <a:rPr lang="en-US" dirty="0" err="1"/>
              <a:t>esitamist</a:t>
            </a:r>
            <a:r>
              <a:rPr lang="en-US" dirty="0"/>
              <a:t> </a:t>
            </a:r>
            <a:r>
              <a:rPr lang="en-US" dirty="0" err="1"/>
              <a:t>tehtud</a:t>
            </a:r>
            <a:r>
              <a:rPr lang="en-US" dirty="0"/>
              <a:t> </a:t>
            </a:r>
            <a:r>
              <a:rPr lang="en-US" dirty="0" err="1"/>
              <a:t>kulu</a:t>
            </a:r>
            <a:r>
              <a:rPr lang="et-EE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139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E10EC7DB-7BA8-E1E1-2D79-2AE9C8FA8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Taotluse esitamine</a:t>
            </a:r>
            <a:endParaRPr lang="en-US" dirty="0"/>
          </a:p>
        </p:txBody>
      </p:sp>
      <p:pic>
        <p:nvPicPr>
          <p:cNvPr id="4" name="drawingObject10">
            <a:extLst>
              <a:ext uri="{FF2B5EF4-FFF2-40B4-BE49-F238E27FC236}">
                <a16:creationId xmlns:a16="http://schemas.microsoft.com/office/drawing/2014/main" id="{51867212-DFA6-47E8-4EFD-4669AC93BFAA}"/>
              </a:ext>
            </a:extLst>
          </p:cNvPr>
          <p:cNvPicPr>
            <a:picLocks noGrp="1"/>
          </p:cNvPicPr>
          <p:nvPr>
            <p:ph sz="quarter" idx="2"/>
          </p:nvPr>
        </p:nvPicPr>
        <p:blipFill>
          <a:blip r:embed="rId2"/>
          <a:stretch/>
        </p:blipFill>
        <p:spPr>
          <a:xfrm>
            <a:off x="3797349" y="3574048"/>
            <a:ext cx="5025752" cy="3010902"/>
          </a:xfrm>
          <a:prstGeom prst="rect">
            <a:avLst/>
          </a:prstGeom>
          <a:noFill/>
        </p:spPr>
      </p:pic>
      <p:sp>
        <p:nvSpPr>
          <p:cNvPr id="7" name="Sisu kohatäide 6">
            <a:extLst>
              <a:ext uri="{FF2B5EF4-FFF2-40B4-BE49-F238E27FC236}">
                <a16:creationId xmlns:a16="http://schemas.microsoft.com/office/drawing/2014/main" id="{147AC131-6AAB-5C92-26D7-9E6B2E2A66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9563" y="1535112"/>
            <a:ext cx="8078861" cy="4702199"/>
          </a:xfrm>
        </p:spPr>
        <p:txBody>
          <a:bodyPr/>
          <a:lstStyle/>
          <a:p>
            <a:r>
              <a:rPr lang="en-US" dirty="0" err="1"/>
              <a:t>Taotlused</a:t>
            </a:r>
            <a:r>
              <a:rPr lang="en-US" dirty="0"/>
              <a:t> </a:t>
            </a:r>
            <a:r>
              <a:rPr lang="en-US" dirty="0" err="1"/>
              <a:t>esitatakse</a:t>
            </a:r>
            <a:r>
              <a:rPr lang="en-US" dirty="0"/>
              <a:t> e-PRIA </a:t>
            </a:r>
            <a:r>
              <a:rPr lang="en-US" dirty="0" err="1"/>
              <a:t>portaali</a:t>
            </a:r>
            <a:r>
              <a:rPr lang="en-US" dirty="0"/>
              <a:t> </a:t>
            </a:r>
            <a:r>
              <a:rPr lang="en-US" dirty="0" err="1"/>
              <a:t>kaudu</a:t>
            </a:r>
            <a:r>
              <a:rPr lang="en-US" dirty="0"/>
              <a:t>.</a:t>
            </a:r>
            <a:r>
              <a:rPr lang="et-EE" dirty="0"/>
              <a:t> </a:t>
            </a:r>
            <a:r>
              <a:rPr lang="et-EE" dirty="0">
                <a:hlinkClick r:id="rId3"/>
              </a:rPr>
              <a:t>https://epria.pria.ee/login/#/login</a:t>
            </a:r>
            <a:r>
              <a:rPr lang="et-EE" dirty="0"/>
              <a:t> </a:t>
            </a:r>
            <a:endParaRPr lang="en-US" dirty="0"/>
          </a:p>
          <a:p>
            <a:r>
              <a:rPr lang="en-US" dirty="0" err="1"/>
              <a:t>Avaneb</a:t>
            </a:r>
            <a:r>
              <a:rPr lang="en-US" dirty="0"/>
              <a:t> </a:t>
            </a:r>
            <a:r>
              <a:rPr lang="en-US" dirty="0" err="1"/>
              <a:t>aken</a:t>
            </a:r>
            <a:r>
              <a:rPr lang="en-US" dirty="0"/>
              <a:t>, </a:t>
            </a:r>
            <a:r>
              <a:rPr lang="en-US" dirty="0" err="1"/>
              <a:t>milles</a:t>
            </a:r>
            <a:r>
              <a:rPr lang="en-US" dirty="0"/>
              <a:t> </a:t>
            </a:r>
            <a:r>
              <a:rPr lang="en-US" dirty="0" err="1"/>
              <a:t>valitakse</a:t>
            </a:r>
            <a:r>
              <a:rPr lang="en-US" dirty="0"/>
              <a:t> </a:t>
            </a:r>
            <a:r>
              <a:rPr lang="en-US" dirty="0" err="1"/>
              <a:t>tegevusrühm</a:t>
            </a:r>
            <a:r>
              <a:rPr lang="en-US" dirty="0"/>
              <a:t> ja </a:t>
            </a:r>
            <a:r>
              <a:rPr lang="en-US" dirty="0" err="1"/>
              <a:t>strateegiameede</a:t>
            </a:r>
            <a:r>
              <a:rPr lang="en-US" dirty="0"/>
              <a:t>, </a:t>
            </a:r>
            <a:r>
              <a:rPr lang="en-US" dirty="0" err="1"/>
              <a:t>millesse</a:t>
            </a:r>
            <a:r>
              <a:rPr lang="en-US" dirty="0"/>
              <a:t> </a:t>
            </a:r>
            <a:r>
              <a:rPr lang="en-US" dirty="0" err="1"/>
              <a:t>taotlus</a:t>
            </a:r>
            <a:r>
              <a:rPr lang="en-US" dirty="0"/>
              <a:t> </a:t>
            </a:r>
            <a:r>
              <a:rPr lang="en-US" dirty="0" err="1"/>
              <a:t>soovitakse</a:t>
            </a:r>
            <a:r>
              <a:rPr lang="en-US" dirty="0"/>
              <a:t> </a:t>
            </a:r>
            <a:r>
              <a:rPr lang="en-US" dirty="0" err="1"/>
              <a:t>esitada</a:t>
            </a:r>
            <a:r>
              <a:rPr lang="en-US" dirty="0"/>
              <a:t>.</a:t>
            </a:r>
          </a:p>
          <a:p>
            <a:r>
              <a:rPr lang="en-US" dirty="0"/>
              <a:t>E-PRIAs </a:t>
            </a:r>
            <a:r>
              <a:rPr lang="en-US" dirty="0" err="1"/>
              <a:t>kuvatakse</a:t>
            </a:r>
            <a:r>
              <a:rPr lang="en-US" dirty="0"/>
              <a:t> </a:t>
            </a:r>
            <a:r>
              <a:rPr lang="en-US" dirty="0" err="1"/>
              <a:t>taotlemise</a:t>
            </a:r>
            <a:r>
              <a:rPr lang="en-US" dirty="0"/>
              <a:t> </a:t>
            </a:r>
            <a:r>
              <a:rPr lang="en-US" dirty="0" err="1"/>
              <a:t>hetkel</a:t>
            </a:r>
            <a:r>
              <a:rPr lang="en-US" dirty="0"/>
              <a:t> </a:t>
            </a:r>
            <a:r>
              <a:rPr lang="en-US" dirty="0" err="1"/>
              <a:t>avatud</a:t>
            </a:r>
            <a:r>
              <a:rPr lang="en-US" dirty="0"/>
              <a:t> </a:t>
            </a:r>
            <a:r>
              <a:rPr lang="en-US" dirty="0" err="1"/>
              <a:t>taotlusvoorud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39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alkiri 6">
            <a:extLst>
              <a:ext uri="{FF2B5EF4-FFF2-40B4-BE49-F238E27FC236}">
                <a16:creationId xmlns:a16="http://schemas.microsoft.com/office/drawing/2014/main" id="{08F9CDAD-F605-BDB3-6BCF-9B25CC8E2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Toetustaotlusega esitatavad dokumendid</a:t>
            </a:r>
            <a:endParaRPr lang="en-US" dirty="0"/>
          </a:p>
        </p:txBody>
      </p:sp>
      <p:sp>
        <p:nvSpPr>
          <p:cNvPr id="8" name="Sisu kohatäide 7">
            <a:extLst>
              <a:ext uri="{FF2B5EF4-FFF2-40B4-BE49-F238E27FC236}">
                <a16:creationId xmlns:a16="http://schemas.microsoft.com/office/drawing/2014/main" id="{A988CF69-7B3A-33F2-9D8B-730E2AA4F8E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916832"/>
            <a:ext cx="8435280" cy="4607793"/>
          </a:xfrm>
        </p:spPr>
        <p:txBody>
          <a:bodyPr/>
          <a:lstStyle/>
          <a:p>
            <a:pPr algn="just"/>
            <a:r>
              <a:rPr lang="en-US" sz="2800" dirty="0" err="1"/>
              <a:t>Hinnapakkumused</a:t>
            </a:r>
            <a:r>
              <a:rPr lang="et-EE" sz="2800" dirty="0"/>
              <a:t> </a:t>
            </a:r>
          </a:p>
          <a:p>
            <a:pPr marL="0" indent="0" algn="just">
              <a:buNone/>
            </a:pPr>
            <a:r>
              <a:rPr lang="et-EE" sz="2800" dirty="0"/>
              <a:t>(</a:t>
            </a:r>
            <a:r>
              <a:rPr lang="et-EE" sz="2800" dirty="0">
                <a:solidFill>
                  <a:srgbClr val="FF0000"/>
                </a:solidFill>
              </a:rPr>
              <a:t>3 pakkumist alates 1 eurost!!!)</a:t>
            </a:r>
            <a:r>
              <a:rPr lang="en-US" sz="2800" dirty="0"/>
              <a:t>;</a:t>
            </a:r>
          </a:p>
          <a:p>
            <a:pPr algn="just"/>
            <a:r>
              <a:rPr lang="en-US" sz="2800" dirty="0" err="1"/>
              <a:t>Ühistegevuse</a:t>
            </a:r>
            <a:r>
              <a:rPr lang="en-US" sz="2800" dirty="0"/>
              <a:t> </a:t>
            </a:r>
            <a:r>
              <a:rPr lang="en-US" sz="2800" dirty="0" err="1"/>
              <a:t>tegevuskava</a:t>
            </a:r>
            <a:r>
              <a:rPr lang="et-EE" sz="2800" dirty="0"/>
              <a:t> ühisprojekti korral</a:t>
            </a:r>
            <a:r>
              <a:rPr lang="en-US" sz="2800" dirty="0"/>
              <a:t>;</a:t>
            </a:r>
          </a:p>
          <a:p>
            <a:pPr algn="just"/>
            <a:r>
              <a:rPr lang="en-US" sz="2800" dirty="0"/>
              <a:t>MTÜ </a:t>
            </a:r>
            <a:r>
              <a:rPr lang="en-US" sz="2800" dirty="0" err="1"/>
              <a:t>puhul</a:t>
            </a:r>
            <a:r>
              <a:rPr lang="en-US" sz="2800" dirty="0"/>
              <a:t> </a:t>
            </a:r>
            <a:r>
              <a:rPr lang="en-US" sz="2800" dirty="0" err="1"/>
              <a:t>tema</a:t>
            </a:r>
            <a:r>
              <a:rPr lang="en-US" sz="2800" dirty="0"/>
              <a:t> </a:t>
            </a:r>
            <a:r>
              <a:rPr lang="en-US" sz="2800" dirty="0" err="1"/>
              <a:t>liikmete</a:t>
            </a:r>
            <a:r>
              <a:rPr lang="en-US" sz="2800" dirty="0"/>
              <a:t> </a:t>
            </a:r>
            <a:r>
              <a:rPr lang="en-US" sz="2800" dirty="0" err="1"/>
              <a:t>nimekiri</a:t>
            </a:r>
            <a:r>
              <a:rPr lang="en-US" sz="2800" dirty="0"/>
              <a:t>;</a:t>
            </a:r>
          </a:p>
          <a:p>
            <a:pPr algn="just"/>
            <a:r>
              <a:rPr lang="en-US" sz="2800" dirty="0"/>
              <a:t>SA </a:t>
            </a:r>
            <a:r>
              <a:rPr lang="en-US" sz="2800" dirty="0" err="1"/>
              <a:t>puhul</a:t>
            </a:r>
            <a:r>
              <a:rPr lang="en-US" sz="2800" dirty="0"/>
              <a:t> </a:t>
            </a:r>
            <a:r>
              <a:rPr lang="en-US" sz="2800" dirty="0" err="1"/>
              <a:t>tema</a:t>
            </a:r>
            <a:r>
              <a:rPr lang="en-US" sz="2800" dirty="0"/>
              <a:t> </a:t>
            </a:r>
            <a:r>
              <a:rPr lang="en-US" sz="2800" dirty="0" err="1"/>
              <a:t>asutajate</a:t>
            </a:r>
            <a:r>
              <a:rPr lang="en-US" sz="2800" dirty="0"/>
              <a:t> ja </a:t>
            </a:r>
            <a:r>
              <a:rPr lang="en-US" sz="2800" dirty="0" err="1"/>
              <a:t>nõukogu</a:t>
            </a:r>
            <a:r>
              <a:rPr lang="en-US" sz="2800" dirty="0"/>
              <a:t> </a:t>
            </a:r>
            <a:r>
              <a:rPr lang="en-US" sz="2800" dirty="0" err="1"/>
              <a:t>liikmete</a:t>
            </a:r>
            <a:r>
              <a:rPr lang="en-US" sz="2800" dirty="0"/>
              <a:t> </a:t>
            </a:r>
            <a:r>
              <a:rPr lang="en-US" sz="2800" dirty="0" err="1"/>
              <a:t>nimekiri</a:t>
            </a:r>
            <a:r>
              <a:rPr lang="en-US" sz="2800" dirty="0"/>
              <a:t>;</a:t>
            </a:r>
            <a:endParaRPr lang="et-EE" sz="2800" dirty="0"/>
          </a:p>
          <a:p>
            <a:pPr algn="just"/>
            <a:r>
              <a:rPr lang="en-US" sz="2800" dirty="0" err="1"/>
              <a:t>Ehitusprojekt</a:t>
            </a:r>
            <a:r>
              <a:rPr lang="et-EE" sz="2800" dirty="0"/>
              <a:t>i korral ehitusprojekt</a:t>
            </a:r>
            <a:r>
              <a:rPr lang="en-US" sz="2800" dirty="0"/>
              <a:t> </a:t>
            </a:r>
            <a:r>
              <a:rPr lang="en-US" sz="2800" dirty="0" err="1"/>
              <a:t>koos</a:t>
            </a:r>
            <a:r>
              <a:rPr lang="en-US" sz="2800" dirty="0"/>
              <a:t> </a:t>
            </a:r>
            <a:r>
              <a:rPr lang="en-US" sz="2800" dirty="0" err="1"/>
              <a:t>ehitusprojekti</a:t>
            </a:r>
            <a:r>
              <a:rPr lang="en-US" sz="2800" dirty="0"/>
              <a:t> </a:t>
            </a:r>
            <a:r>
              <a:rPr lang="en-US" sz="2800" dirty="0" err="1"/>
              <a:t>seletuskirjaga</a:t>
            </a:r>
            <a:r>
              <a:rPr lang="en-US" sz="2800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438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94FD08E4-744E-C183-62F6-F019C70FA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88640"/>
            <a:ext cx="7467600" cy="706090"/>
          </a:xfrm>
        </p:spPr>
        <p:txBody>
          <a:bodyPr/>
          <a:lstStyle/>
          <a:p>
            <a:r>
              <a:rPr lang="et-EE" dirty="0"/>
              <a:t>Ostumenetlus</a:t>
            </a:r>
            <a:endParaRPr lang="en-US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598516A8-32FC-2A72-A1E3-D61829DA039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23528" y="1412776"/>
            <a:ext cx="8208912" cy="5061176"/>
          </a:xfrm>
        </p:spPr>
        <p:txBody>
          <a:bodyPr/>
          <a:lstStyle/>
          <a:p>
            <a:pPr algn="just"/>
            <a:r>
              <a:rPr lang="en-US" sz="2000" dirty="0" err="1"/>
              <a:t>Projektitoetuse</a:t>
            </a:r>
            <a:r>
              <a:rPr lang="en-US" sz="2000" dirty="0"/>
              <a:t> </a:t>
            </a:r>
            <a:r>
              <a:rPr lang="en-US" sz="2000" dirty="0" err="1"/>
              <a:t>taotleja</a:t>
            </a:r>
            <a:r>
              <a:rPr lang="en-US" sz="2000" dirty="0"/>
              <a:t> </a:t>
            </a:r>
            <a:r>
              <a:rPr lang="en-US" sz="2000" dirty="0" err="1"/>
              <a:t>küsib</a:t>
            </a:r>
            <a:r>
              <a:rPr lang="en-US" sz="2000" dirty="0"/>
              <a:t> </a:t>
            </a:r>
            <a:r>
              <a:rPr lang="en-US" sz="2000" dirty="0" err="1"/>
              <a:t>üksteisest</a:t>
            </a:r>
            <a:r>
              <a:rPr lang="en-US" sz="2000" dirty="0"/>
              <a:t> </a:t>
            </a:r>
            <a:r>
              <a:rPr lang="en-US" sz="2000" dirty="0" err="1"/>
              <a:t>sõltumatute</a:t>
            </a:r>
            <a:r>
              <a:rPr lang="en-US" sz="2000" dirty="0"/>
              <a:t> </a:t>
            </a:r>
            <a:r>
              <a:rPr lang="en-US" sz="2000" dirty="0" err="1"/>
              <a:t>pakkujate</a:t>
            </a:r>
            <a:r>
              <a:rPr lang="en-US" sz="2000" dirty="0"/>
              <a:t> </a:t>
            </a:r>
            <a:r>
              <a:rPr lang="en-US" sz="2000" dirty="0" err="1"/>
              <a:t>käest</a:t>
            </a:r>
            <a:r>
              <a:rPr lang="en-US" sz="2000" dirty="0"/>
              <a:t> </a:t>
            </a:r>
            <a:r>
              <a:rPr lang="en-US" sz="2000" b="1" dirty="0" err="1"/>
              <a:t>vähemalt</a:t>
            </a:r>
            <a:r>
              <a:rPr lang="en-US" sz="2000" b="1" dirty="0"/>
              <a:t> </a:t>
            </a:r>
            <a:r>
              <a:rPr lang="en-US" sz="2000" b="1" dirty="0" err="1"/>
              <a:t>kolm</a:t>
            </a:r>
            <a:r>
              <a:rPr lang="en-US" sz="2000" b="1" dirty="0"/>
              <a:t> </a:t>
            </a:r>
            <a:r>
              <a:rPr lang="en-US" sz="2000" b="1" dirty="0" err="1"/>
              <a:t>võrreldavat</a:t>
            </a:r>
            <a:r>
              <a:rPr lang="en-US" sz="2000" b="1" dirty="0"/>
              <a:t> </a:t>
            </a:r>
            <a:r>
              <a:rPr lang="en-US" sz="2000" dirty="0" err="1"/>
              <a:t>hinnapakkumust</a:t>
            </a:r>
            <a:r>
              <a:rPr lang="en-US" sz="2000" dirty="0"/>
              <a:t>.</a:t>
            </a:r>
            <a:endParaRPr lang="et-EE" sz="2000" dirty="0"/>
          </a:p>
          <a:p>
            <a:pPr algn="just"/>
            <a:r>
              <a:rPr lang="en-US" sz="2000" dirty="0" err="1"/>
              <a:t>Projektitoetuse</a:t>
            </a:r>
            <a:r>
              <a:rPr lang="en-US" sz="2000" dirty="0"/>
              <a:t> </a:t>
            </a:r>
            <a:r>
              <a:rPr lang="en-US" sz="2000" dirty="0" err="1"/>
              <a:t>taotleja</a:t>
            </a:r>
            <a:r>
              <a:rPr lang="en-US" sz="2000" dirty="0"/>
              <a:t> </a:t>
            </a:r>
            <a:r>
              <a:rPr lang="en-US" sz="2000" dirty="0" err="1"/>
              <a:t>võib</a:t>
            </a:r>
            <a:r>
              <a:rPr lang="en-US" sz="2000" dirty="0"/>
              <a:t> </a:t>
            </a:r>
            <a:r>
              <a:rPr lang="en-US" sz="2000" dirty="0" err="1"/>
              <a:t>küsida</a:t>
            </a:r>
            <a:r>
              <a:rPr lang="en-US" sz="2000" dirty="0"/>
              <a:t> </a:t>
            </a:r>
            <a:r>
              <a:rPr lang="en-US" sz="2000" dirty="0" err="1"/>
              <a:t>alla</a:t>
            </a:r>
            <a:r>
              <a:rPr lang="en-US" sz="2000" dirty="0"/>
              <a:t> </a:t>
            </a:r>
            <a:r>
              <a:rPr lang="en-US" sz="2000" dirty="0" err="1"/>
              <a:t>kolme</a:t>
            </a:r>
            <a:r>
              <a:rPr lang="en-US" sz="2000" dirty="0"/>
              <a:t> </a:t>
            </a:r>
            <a:r>
              <a:rPr lang="en-US" sz="2000" dirty="0" err="1"/>
              <a:t>hinnapakkumuse</a:t>
            </a:r>
            <a:r>
              <a:rPr lang="en-US" sz="2000" dirty="0"/>
              <a:t>, </a:t>
            </a:r>
            <a:r>
              <a:rPr lang="en-US" sz="2000" dirty="0" err="1"/>
              <a:t>kui</a:t>
            </a:r>
            <a:r>
              <a:rPr lang="en-US" sz="2000" dirty="0"/>
              <a:t> </a:t>
            </a:r>
            <a:r>
              <a:rPr lang="en-US" sz="2000" dirty="0" err="1"/>
              <a:t>kolme</a:t>
            </a:r>
            <a:r>
              <a:rPr lang="en-US" sz="2000" dirty="0"/>
              <a:t> </a:t>
            </a:r>
            <a:r>
              <a:rPr lang="en-US" sz="2000" dirty="0" err="1"/>
              <a:t>hinnapakkumust</a:t>
            </a:r>
            <a:r>
              <a:rPr lang="en-US" sz="2000" dirty="0"/>
              <a:t> </a:t>
            </a:r>
            <a:r>
              <a:rPr lang="en-US" sz="2000" dirty="0" err="1"/>
              <a:t>küsida</a:t>
            </a:r>
            <a:r>
              <a:rPr lang="en-US" sz="2000" dirty="0"/>
              <a:t> </a:t>
            </a:r>
            <a:r>
              <a:rPr lang="en-US" sz="2000" dirty="0" err="1"/>
              <a:t>ei</a:t>
            </a:r>
            <a:r>
              <a:rPr lang="en-US" sz="2000" dirty="0"/>
              <a:t> ole </a:t>
            </a:r>
            <a:r>
              <a:rPr lang="en-US" sz="2000" dirty="0" err="1"/>
              <a:t>objektiivselt</a:t>
            </a:r>
            <a:r>
              <a:rPr lang="en-US" sz="2000" dirty="0"/>
              <a:t> </a:t>
            </a:r>
            <a:r>
              <a:rPr lang="en-US" sz="2000" dirty="0" err="1"/>
              <a:t>võimalik</a:t>
            </a:r>
            <a:r>
              <a:rPr lang="en-US" sz="2000" dirty="0"/>
              <a:t>, </a:t>
            </a:r>
            <a:r>
              <a:rPr lang="en-US" sz="2000" dirty="0" err="1"/>
              <a:t>eelkõige</a:t>
            </a:r>
            <a:r>
              <a:rPr lang="en-US" sz="2000" dirty="0"/>
              <a:t> </a:t>
            </a:r>
            <a:r>
              <a:rPr lang="en-US" sz="2000" dirty="0" err="1"/>
              <a:t>kui</a:t>
            </a:r>
            <a:r>
              <a:rPr lang="en-US" sz="2000" dirty="0"/>
              <a:t> </a:t>
            </a:r>
            <a:r>
              <a:rPr lang="en-US" sz="2000" dirty="0" err="1"/>
              <a:t>turul</a:t>
            </a:r>
            <a:r>
              <a:rPr lang="en-US" sz="2000" dirty="0"/>
              <a:t> on </a:t>
            </a:r>
            <a:r>
              <a:rPr lang="en-US" sz="2000" dirty="0" err="1"/>
              <a:t>asjaomase</a:t>
            </a:r>
            <a:r>
              <a:rPr lang="en-US" sz="2000" dirty="0"/>
              <a:t> </a:t>
            </a:r>
            <a:r>
              <a:rPr lang="en-US" sz="2000" dirty="0" err="1"/>
              <a:t>töö</a:t>
            </a:r>
            <a:r>
              <a:rPr lang="en-US" sz="2000" dirty="0"/>
              <a:t>, </a:t>
            </a:r>
            <a:r>
              <a:rPr lang="en-US" sz="2000" dirty="0" err="1"/>
              <a:t>teenuse</a:t>
            </a:r>
            <a:r>
              <a:rPr lang="en-US" sz="2000" dirty="0"/>
              <a:t> </a:t>
            </a:r>
            <a:r>
              <a:rPr lang="en-US" sz="2000" dirty="0" err="1"/>
              <a:t>või</a:t>
            </a:r>
            <a:r>
              <a:rPr lang="en-US" sz="2000" dirty="0"/>
              <a:t> </a:t>
            </a:r>
            <a:r>
              <a:rPr lang="en-US" sz="2000" dirty="0" err="1"/>
              <a:t>vara</a:t>
            </a:r>
            <a:r>
              <a:rPr lang="en-US" sz="2000" dirty="0"/>
              <a:t> </a:t>
            </a:r>
            <a:r>
              <a:rPr lang="en-US" sz="2000" dirty="0" err="1"/>
              <a:t>pakkujaid</a:t>
            </a:r>
            <a:r>
              <a:rPr lang="en-US" sz="2000" dirty="0"/>
              <a:t> </a:t>
            </a:r>
            <a:r>
              <a:rPr lang="en-US" sz="2000" dirty="0" err="1"/>
              <a:t>vähe</a:t>
            </a:r>
            <a:r>
              <a:rPr lang="en-US" sz="2000" dirty="0"/>
              <a:t>.</a:t>
            </a:r>
            <a:endParaRPr lang="et-EE" sz="2000" dirty="0"/>
          </a:p>
          <a:p>
            <a:pPr algn="just"/>
            <a:r>
              <a:rPr lang="en-US" sz="2000" dirty="0" err="1"/>
              <a:t>Hinnapakkumus</a:t>
            </a:r>
            <a:r>
              <a:rPr lang="en-US" sz="2000" dirty="0"/>
              <a:t> </a:t>
            </a:r>
            <a:r>
              <a:rPr lang="en-US" sz="2000" dirty="0" err="1"/>
              <a:t>peab</a:t>
            </a:r>
            <a:r>
              <a:rPr lang="en-US" sz="2000" dirty="0"/>
              <a:t> </a:t>
            </a:r>
            <a:r>
              <a:rPr lang="en-US" sz="2000" dirty="0" err="1"/>
              <a:t>sisaldama</a:t>
            </a:r>
            <a:r>
              <a:rPr lang="en-US" sz="2000" dirty="0"/>
              <a:t> </a:t>
            </a:r>
            <a:r>
              <a:rPr lang="en-US" sz="2000" dirty="0" err="1"/>
              <a:t>projektitoetuse</a:t>
            </a:r>
            <a:r>
              <a:rPr lang="en-US" sz="2000" dirty="0"/>
              <a:t> </a:t>
            </a:r>
            <a:r>
              <a:rPr lang="en-US" sz="2000" dirty="0" err="1"/>
              <a:t>taotleja</a:t>
            </a:r>
            <a:r>
              <a:rPr lang="en-US" sz="2000" dirty="0"/>
              <a:t> </a:t>
            </a:r>
            <a:r>
              <a:rPr lang="en-US" sz="2000" dirty="0" err="1"/>
              <a:t>nime</a:t>
            </a:r>
            <a:r>
              <a:rPr lang="en-US" sz="2000" dirty="0"/>
              <a:t>, </a:t>
            </a:r>
            <a:r>
              <a:rPr lang="en-US" sz="2000" dirty="0" err="1"/>
              <a:t>hinnapakkuja</a:t>
            </a:r>
            <a:r>
              <a:rPr lang="en-US" sz="2000" dirty="0"/>
              <a:t> </a:t>
            </a:r>
            <a:r>
              <a:rPr lang="en-US" sz="2000" dirty="0" err="1"/>
              <a:t>nime</a:t>
            </a:r>
            <a:r>
              <a:rPr lang="en-US" sz="2000" dirty="0"/>
              <a:t> ja </a:t>
            </a:r>
            <a:r>
              <a:rPr lang="en-US" sz="2000" dirty="0" err="1"/>
              <a:t>kontaktandmeid</a:t>
            </a:r>
            <a:r>
              <a:rPr lang="en-US" sz="2000" dirty="0"/>
              <a:t>, </a:t>
            </a:r>
            <a:r>
              <a:rPr lang="en-US" sz="2000" dirty="0" err="1"/>
              <a:t>hinnapakkumuse</a:t>
            </a:r>
            <a:r>
              <a:rPr lang="en-US" sz="2000" dirty="0"/>
              <a:t> </a:t>
            </a:r>
            <a:r>
              <a:rPr lang="en-US" sz="2000" dirty="0" err="1"/>
              <a:t>väljastamise</a:t>
            </a:r>
            <a:r>
              <a:rPr lang="en-US" sz="2000" dirty="0"/>
              <a:t> </a:t>
            </a:r>
            <a:r>
              <a:rPr lang="en-US" sz="2000" dirty="0" err="1"/>
              <a:t>kuupäeva</a:t>
            </a:r>
            <a:r>
              <a:rPr lang="en-US" sz="2000" dirty="0"/>
              <a:t> </a:t>
            </a:r>
            <a:r>
              <a:rPr lang="en-US" sz="2000" dirty="0" err="1"/>
              <a:t>ning</a:t>
            </a:r>
            <a:r>
              <a:rPr lang="en-US" sz="2000" dirty="0"/>
              <a:t> </a:t>
            </a:r>
            <a:r>
              <a:rPr lang="en-US" sz="2000" dirty="0" err="1"/>
              <a:t>töö</a:t>
            </a:r>
            <a:r>
              <a:rPr lang="en-US" sz="2000" dirty="0"/>
              <a:t>, </a:t>
            </a:r>
            <a:r>
              <a:rPr lang="en-US" sz="2000" dirty="0" err="1"/>
              <a:t>teenuse</a:t>
            </a:r>
            <a:r>
              <a:rPr lang="en-US" sz="2000" dirty="0"/>
              <a:t> </a:t>
            </a:r>
            <a:r>
              <a:rPr lang="en-US" sz="2000" dirty="0" err="1"/>
              <a:t>või</a:t>
            </a:r>
            <a:r>
              <a:rPr lang="en-US" sz="2000" dirty="0"/>
              <a:t> </a:t>
            </a:r>
            <a:r>
              <a:rPr lang="en-US" sz="2000" dirty="0" err="1"/>
              <a:t>vara</a:t>
            </a:r>
            <a:r>
              <a:rPr lang="en-US" sz="2000" dirty="0"/>
              <a:t> </a:t>
            </a:r>
            <a:r>
              <a:rPr lang="en-US" sz="2000" dirty="0" err="1"/>
              <a:t>üksikasjalikku</a:t>
            </a:r>
            <a:r>
              <a:rPr lang="en-US" sz="2000" dirty="0"/>
              <a:t> </a:t>
            </a:r>
            <a:r>
              <a:rPr lang="en-US" sz="2000" dirty="0" err="1"/>
              <a:t>kirjeldust</a:t>
            </a:r>
            <a:r>
              <a:rPr lang="en-US" sz="2000" dirty="0"/>
              <a:t> </a:t>
            </a:r>
            <a:r>
              <a:rPr lang="en-US" sz="2000" dirty="0" err="1"/>
              <a:t>ning</a:t>
            </a:r>
            <a:r>
              <a:rPr lang="en-US" sz="2000" dirty="0"/>
              <a:t> </a:t>
            </a:r>
            <a:r>
              <a:rPr lang="en-US" sz="2000" dirty="0" err="1"/>
              <a:t>käibemaksuta</a:t>
            </a:r>
            <a:r>
              <a:rPr lang="en-US" sz="2000" dirty="0"/>
              <a:t> ja </a:t>
            </a:r>
            <a:r>
              <a:rPr lang="en-US" sz="2000" dirty="0" err="1"/>
              <a:t>käibemaksuga</a:t>
            </a:r>
            <a:r>
              <a:rPr lang="en-US" sz="2000" dirty="0"/>
              <a:t> </a:t>
            </a:r>
            <a:r>
              <a:rPr lang="en-US" sz="2000" dirty="0" err="1"/>
              <a:t>maksumust</a:t>
            </a:r>
            <a:r>
              <a:rPr lang="en-US" sz="2000" dirty="0"/>
              <a:t> </a:t>
            </a:r>
            <a:r>
              <a:rPr lang="en-US" sz="2000" dirty="0" err="1"/>
              <a:t>ning</a:t>
            </a:r>
            <a:r>
              <a:rPr lang="en-US" sz="2000" dirty="0"/>
              <a:t> </a:t>
            </a:r>
            <a:r>
              <a:rPr lang="en-US" sz="2000" dirty="0" err="1"/>
              <a:t>vajaduse</a:t>
            </a:r>
            <a:r>
              <a:rPr lang="en-US" sz="2000" dirty="0"/>
              <a:t> </a:t>
            </a:r>
            <a:r>
              <a:rPr lang="en-US" sz="2000" dirty="0" err="1"/>
              <a:t>korral</a:t>
            </a:r>
            <a:r>
              <a:rPr lang="en-US" sz="2000" dirty="0"/>
              <a:t> </a:t>
            </a:r>
            <a:r>
              <a:rPr lang="en-US" sz="2000" dirty="0" err="1"/>
              <a:t>tehniliste</a:t>
            </a:r>
            <a:r>
              <a:rPr lang="en-US" sz="2000" dirty="0"/>
              <a:t> </a:t>
            </a:r>
            <a:r>
              <a:rPr lang="en-US" sz="2000" dirty="0" err="1"/>
              <a:t>tingimuste</a:t>
            </a:r>
            <a:r>
              <a:rPr lang="en-US" sz="2000" dirty="0"/>
              <a:t> </a:t>
            </a:r>
            <a:r>
              <a:rPr lang="en-US" sz="2000" dirty="0" err="1"/>
              <a:t>loetelu</a:t>
            </a:r>
            <a:r>
              <a:rPr lang="en-US" sz="2000" dirty="0"/>
              <a:t>, mis </a:t>
            </a:r>
            <a:r>
              <a:rPr lang="en-US" sz="2000" dirty="0" err="1"/>
              <a:t>osutab</a:t>
            </a:r>
            <a:r>
              <a:rPr lang="en-US" sz="2000" dirty="0"/>
              <a:t> </a:t>
            </a:r>
            <a:r>
              <a:rPr lang="en-US" sz="2000" dirty="0" err="1"/>
              <a:t>tehnilisele</a:t>
            </a:r>
            <a:r>
              <a:rPr lang="en-US" sz="2000" dirty="0"/>
              <a:t> </a:t>
            </a:r>
            <a:r>
              <a:rPr lang="en-US" sz="2000" dirty="0" err="1"/>
              <a:t>spetsifikatsioonile</a:t>
            </a:r>
            <a:r>
              <a:rPr lang="en-US" sz="2000" dirty="0"/>
              <a:t>.</a:t>
            </a:r>
            <a:endParaRPr lang="et-EE" sz="2000" dirty="0"/>
          </a:p>
          <a:p>
            <a:pPr algn="just"/>
            <a:r>
              <a:rPr lang="en-US" sz="2000" dirty="0" err="1"/>
              <a:t>Ehitustööde</a:t>
            </a:r>
            <a:r>
              <a:rPr lang="en-US" sz="2000" dirty="0"/>
              <a:t> </a:t>
            </a:r>
            <a:r>
              <a:rPr lang="en-US" sz="2000" dirty="0" err="1"/>
              <a:t>puhul</a:t>
            </a:r>
            <a:r>
              <a:rPr lang="et-EE" sz="2000" dirty="0"/>
              <a:t> hinnapakkumus ehitustegevuse hinnapakkumuse vormil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99832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2E432542-52B4-4E81-85BA-FBED71832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Toetustaotluse</a:t>
            </a:r>
            <a:r>
              <a:rPr lang="en-US" dirty="0"/>
              <a:t> </a:t>
            </a:r>
            <a:r>
              <a:rPr lang="en-US" dirty="0" err="1"/>
              <a:t>sammud</a:t>
            </a:r>
            <a:endParaRPr lang="en-US" dirty="0"/>
          </a:p>
        </p:txBody>
      </p:sp>
      <p:pic>
        <p:nvPicPr>
          <p:cNvPr id="4" name="Sisu kohatäide 3">
            <a:extLst>
              <a:ext uri="{FF2B5EF4-FFF2-40B4-BE49-F238E27FC236}">
                <a16:creationId xmlns:a16="http://schemas.microsoft.com/office/drawing/2014/main" id="{79F87452-E7B1-D6A0-C3BD-F01F5A0AF14F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916832"/>
            <a:ext cx="8007340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781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A59DBFE5-102C-DB64-8A8F-61CCE12A4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Lihtsustatud</a:t>
            </a:r>
            <a:r>
              <a:rPr lang="en-US" dirty="0"/>
              <a:t> </a:t>
            </a:r>
            <a:r>
              <a:rPr lang="en-US" dirty="0" err="1"/>
              <a:t>kulumudel</a:t>
            </a:r>
            <a:r>
              <a:rPr lang="en-US" dirty="0"/>
              <a:t> ja </a:t>
            </a:r>
            <a:r>
              <a:rPr lang="en-US" dirty="0" err="1"/>
              <a:t>eesmärkide</a:t>
            </a:r>
            <a:r>
              <a:rPr lang="en-US" dirty="0"/>
              <a:t> </a:t>
            </a:r>
            <a:r>
              <a:rPr lang="en-US" dirty="0" err="1"/>
              <a:t>seadmine</a:t>
            </a:r>
            <a:endParaRPr lang="en-US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0BB74D09-5AAF-AA42-0E75-2B47AAD2456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51520" y="1844824"/>
            <a:ext cx="8435280" cy="4464050"/>
          </a:xfrm>
        </p:spPr>
        <p:txBody>
          <a:bodyPr/>
          <a:lstStyle/>
          <a:p>
            <a:pPr algn="just"/>
            <a:r>
              <a:rPr lang="en-US" b="1" dirty="0" err="1"/>
              <a:t>Tegevuste</a:t>
            </a:r>
            <a:r>
              <a:rPr lang="en-US" b="1" dirty="0"/>
              <a:t> </a:t>
            </a:r>
            <a:r>
              <a:rPr lang="en-US" b="1" dirty="0" err="1"/>
              <a:t>eesmärgid</a:t>
            </a:r>
            <a:r>
              <a:rPr lang="en-US" b="1" dirty="0"/>
              <a:t> </a:t>
            </a:r>
            <a:r>
              <a:rPr lang="en-US" b="1" dirty="0" err="1"/>
              <a:t>peavad</a:t>
            </a:r>
            <a:r>
              <a:rPr lang="en-US" b="1" dirty="0"/>
              <a:t> </a:t>
            </a:r>
            <a:r>
              <a:rPr lang="en-US" b="1" dirty="0" err="1"/>
              <a:t>olema</a:t>
            </a:r>
            <a:r>
              <a:rPr lang="en-US" b="1" dirty="0"/>
              <a:t> </a:t>
            </a:r>
            <a:r>
              <a:rPr lang="en-US" b="1" dirty="0" err="1"/>
              <a:t>põhjalikult</a:t>
            </a:r>
            <a:r>
              <a:rPr lang="en-US" b="1" dirty="0"/>
              <a:t> </a:t>
            </a:r>
            <a:r>
              <a:rPr lang="en-US" b="1" dirty="0" err="1"/>
              <a:t>läbi</a:t>
            </a:r>
            <a:r>
              <a:rPr lang="en-US" b="1" dirty="0"/>
              <a:t> </a:t>
            </a:r>
            <a:r>
              <a:rPr lang="en-US" b="1" dirty="0" err="1"/>
              <a:t>mõeldud</a:t>
            </a:r>
            <a:r>
              <a:rPr lang="en-US" b="1" dirty="0"/>
              <a:t> ja </a:t>
            </a:r>
            <a:r>
              <a:rPr lang="en-US" b="1" dirty="0" err="1"/>
              <a:t>saavutatud</a:t>
            </a:r>
            <a:r>
              <a:rPr lang="en-US" b="1" dirty="0"/>
              <a:t> </a:t>
            </a:r>
            <a:r>
              <a:rPr lang="en-US" b="1" dirty="0" err="1"/>
              <a:t>sajaprotsendiliselt</a:t>
            </a:r>
            <a:r>
              <a:rPr lang="en-US" b="1" dirty="0"/>
              <a:t>.</a:t>
            </a:r>
            <a:endParaRPr lang="et-EE" b="1" dirty="0"/>
          </a:p>
          <a:p>
            <a:pPr marL="0" indent="0" algn="just">
              <a:buNone/>
            </a:pPr>
            <a:endParaRPr lang="en-US" b="1" dirty="0"/>
          </a:p>
          <a:p>
            <a:pPr algn="just"/>
            <a:r>
              <a:rPr lang="en-US" b="1" dirty="0" err="1"/>
              <a:t>Tegevuste</a:t>
            </a:r>
            <a:r>
              <a:rPr lang="en-US" b="1" dirty="0"/>
              <a:t> </a:t>
            </a:r>
            <a:r>
              <a:rPr lang="en-US" b="1" dirty="0" err="1"/>
              <a:t>vaheetappideks</a:t>
            </a:r>
            <a:r>
              <a:rPr lang="en-US" b="1" dirty="0"/>
              <a:t> </a:t>
            </a:r>
            <a:r>
              <a:rPr lang="en-US" b="1" dirty="0" err="1"/>
              <a:t>jagamise</a:t>
            </a:r>
            <a:r>
              <a:rPr lang="en-US" b="1" dirty="0"/>
              <a:t> </a:t>
            </a:r>
            <a:r>
              <a:rPr lang="en-US" b="1" dirty="0" err="1"/>
              <a:t>eelduseks</a:t>
            </a:r>
            <a:r>
              <a:rPr lang="en-US" b="1" dirty="0"/>
              <a:t> on see, et </a:t>
            </a:r>
            <a:r>
              <a:rPr lang="en-US" b="1" dirty="0" err="1"/>
              <a:t>vaheetapp</a:t>
            </a:r>
            <a:r>
              <a:rPr lang="en-US" b="1" dirty="0"/>
              <a:t> on </a:t>
            </a:r>
            <a:r>
              <a:rPr lang="en-US" b="1" dirty="0" err="1"/>
              <a:t>võimalik</a:t>
            </a:r>
            <a:r>
              <a:rPr lang="en-US" b="1" dirty="0"/>
              <a:t> </a:t>
            </a:r>
            <a:r>
              <a:rPr lang="en-US" b="1" dirty="0" err="1"/>
              <a:t>täies</a:t>
            </a:r>
            <a:r>
              <a:rPr lang="en-US" b="1" dirty="0"/>
              <a:t> </a:t>
            </a:r>
            <a:r>
              <a:rPr lang="en-US" b="1" dirty="0" err="1"/>
              <a:t>mahus</a:t>
            </a:r>
            <a:r>
              <a:rPr lang="en-US" b="1" dirty="0"/>
              <a:t> </a:t>
            </a:r>
            <a:r>
              <a:rPr lang="en-US" b="1" dirty="0" err="1"/>
              <a:t>ellu</a:t>
            </a:r>
            <a:r>
              <a:rPr lang="en-US" b="1" dirty="0"/>
              <a:t> </a:t>
            </a:r>
            <a:r>
              <a:rPr lang="en-US" b="1" dirty="0" err="1"/>
              <a:t>viia</a:t>
            </a:r>
            <a:r>
              <a:rPr lang="en-US" b="1" dirty="0"/>
              <a:t> ja </a:t>
            </a:r>
            <a:r>
              <a:rPr lang="en-US" b="1" dirty="0" err="1"/>
              <a:t>ära</a:t>
            </a:r>
            <a:r>
              <a:rPr lang="en-US" b="1" dirty="0"/>
              <a:t> </a:t>
            </a:r>
            <a:r>
              <a:rPr lang="en-US" b="1" dirty="0" err="1"/>
              <a:t>tuua</a:t>
            </a:r>
            <a:r>
              <a:rPr lang="en-US" b="1" dirty="0"/>
              <a:t> </a:t>
            </a:r>
            <a:r>
              <a:rPr lang="en-US" b="1" dirty="0" err="1"/>
              <a:t>selle</a:t>
            </a:r>
            <a:r>
              <a:rPr lang="en-US" b="1" dirty="0"/>
              <a:t> </a:t>
            </a:r>
            <a:r>
              <a:rPr lang="en-US" b="1" dirty="0" err="1"/>
              <a:t>eesmärk</a:t>
            </a:r>
            <a:r>
              <a:rPr lang="en-US" b="1" dirty="0"/>
              <a:t>.</a:t>
            </a:r>
            <a:endParaRPr lang="et-EE" b="1" dirty="0"/>
          </a:p>
          <a:p>
            <a:pPr marL="0" indent="0" algn="just">
              <a:buNone/>
            </a:pPr>
            <a:endParaRPr lang="en-US" b="1" dirty="0"/>
          </a:p>
          <a:p>
            <a:pPr algn="just"/>
            <a:r>
              <a:rPr lang="en-US" b="1" dirty="0" err="1"/>
              <a:t>Maksetaotlusel</a:t>
            </a:r>
            <a:r>
              <a:rPr lang="en-US" b="1" dirty="0"/>
              <a:t> </a:t>
            </a:r>
            <a:r>
              <a:rPr lang="en-US" b="1" dirty="0" err="1"/>
              <a:t>ei</a:t>
            </a:r>
            <a:r>
              <a:rPr lang="en-US" b="1" dirty="0"/>
              <a:t> ole </a:t>
            </a:r>
            <a:r>
              <a:rPr lang="en-US" b="1" dirty="0" err="1"/>
              <a:t>võimalik</a:t>
            </a:r>
            <a:r>
              <a:rPr lang="en-US" b="1" dirty="0"/>
              <a:t> </a:t>
            </a:r>
            <a:r>
              <a:rPr lang="en-US" b="1" dirty="0" err="1"/>
              <a:t>vaheetappe</a:t>
            </a:r>
            <a:r>
              <a:rPr lang="en-US" b="1" dirty="0"/>
              <a:t> </a:t>
            </a:r>
            <a:r>
              <a:rPr lang="en-US" b="1" dirty="0" err="1"/>
              <a:t>osaliselt</a:t>
            </a:r>
            <a:r>
              <a:rPr lang="en-US" b="1" dirty="0"/>
              <a:t> </a:t>
            </a:r>
            <a:r>
              <a:rPr lang="en-US" b="1" dirty="0" err="1"/>
              <a:t>tõendada</a:t>
            </a:r>
            <a:r>
              <a:rPr lang="en-US" b="1" dirty="0"/>
              <a:t>. </a:t>
            </a:r>
            <a:r>
              <a:rPr lang="en-US" b="1" dirty="0" err="1"/>
              <a:t>Üks</a:t>
            </a:r>
            <a:r>
              <a:rPr lang="en-US" b="1" dirty="0"/>
              <a:t> </a:t>
            </a:r>
            <a:r>
              <a:rPr lang="en-US" b="1" dirty="0" err="1"/>
              <a:t>vaheetapp</a:t>
            </a:r>
            <a:r>
              <a:rPr lang="en-US" b="1" dirty="0"/>
              <a:t> </a:t>
            </a:r>
            <a:r>
              <a:rPr lang="en-US" b="1" dirty="0" err="1"/>
              <a:t>peab</a:t>
            </a:r>
            <a:r>
              <a:rPr lang="en-US" b="1" dirty="0"/>
              <a:t> </a:t>
            </a:r>
            <a:r>
              <a:rPr lang="en-US" b="1" dirty="0" err="1"/>
              <a:t>olema</a:t>
            </a:r>
            <a:r>
              <a:rPr lang="en-US" b="1" dirty="0"/>
              <a:t> </a:t>
            </a:r>
            <a:r>
              <a:rPr lang="en-US" b="1" dirty="0" err="1"/>
              <a:t>tõendatud</a:t>
            </a:r>
            <a:r>
              <a:rPr lang="en-US" b="1" dirty="0"/>
              <a:t> </a:t>
            </a:r>
            <a:r>
              <a:rPr lang="en-US" b="1" dirty="0" err="1"/>
              <a:t>täies</a:t>
            </a:r>
            <a:r>
              <a:rPr lang="en-US" b="1" dirty="0"/>
              <a:t> </a:t>
            </a:r>
            <a:r>
              <a:rPr lang="en-US" b="1" dirty="0" err="1"/>
              <a:t>mahus</a:t>
            </a:r>
            <a:r>
              <a:rPr lang="en-US" b="1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6525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C99BF7A7-2FA5-C3C8-745F-0156C041E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Tegevuse</a:t>
            </a:r>
            <a:r>
              <a:rPr lang="en-US" dirty="0"/>
              <a:t> </a:t>
            </a:r>
            <a:r>
              <a:rPr lang="en-US" dirty="0" err="1"/>
              <a:t>elluviimist</a:t>
            </a:r>
            <a:r>
              <a:rPr lang="en-US" dirty="0"/>
              <a:t> </a:t>
            </a:r>
            <a:r>
              <a:rPr lang="en-US" dirty="0" err="1"/>
              <a:t>tõendavad</a:t>
            </a:r>
            <a:r>
              <a:rPr lang="en-US" dirty="0"/>
              <a:t> </a:t>
            </a:r>
            <a:r>
              <a:rPr lang="en-US" dirty="0" err="1"/>
              <a:t>dokumendid</a:t>
            </a:r>
            <a:endParaRPr lang="en-US" dirty="0"/>
          </a:p>
        </p:txBody>
      </p:sp>
      <p:pic>
        <p:nvPicPr>
          <p:cNvPr id="4" name="Sisu kohatäide 3">
            <a:extLst>
              <a:ext uri="{FF2B5EF4-FFF2-40B4-BE49-F238E27FC236}">
                <a16:creationId xmlns:a16="http://schemas.microsoft.com/office/drawing/2014/main" id="{DB398397-DA0A-3D4F-D6EA-45110CDD8F22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16780" y="1988840"/>
            <a:ext cx="8575196" cy="362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788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DFFC7DDC-3DED-A517-F806-862CC045E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9912" y="548680"/>
            <a:ext cx="5122912" cy="432048"/>
          </a:xfrm>
        </p:spPr>
        <p:txBody>
          <a:bodyPr>
            <a:normAutofit fontScale="90000"/>
          </a:bodyPr>
          <a:lstStyle/>
          <a:p>
            <a:r>
              <a:rPr lang="en-US" sz="3200" dirty="0" err="1"/>
              <a:t>Tegevuse</a:t>
            </a:r>
            <a:r>
              <a:rPr lang="en-US" sz="3200" dirty="0"/>
              <a:t> </a:t>
            </a:r>
            <a:r>
              <a:rPr lang="en-US" sz="3200" dirty="0" err="1"/>
              <a:t>eelarve</a:t>
            </a:r>
            <a:r>
              <a:rPr lang="en-US" sz="3200" dirty="0"/>
              <a:t> </a:t>
            </a:r>
            <a:r>
              <a:rPr lang="en-US" sz="3200" dirty="0" err="1"/>
              <a:t>sisestamine</a:t>
            </a:r>
            <a:endParaRPr lang="en-US" sz="3200" dirty="0"/>
          </a:p>
        </p:txBody>
      </p:sp>
      <p:pic>
        <p:nvPicPr>
          <p:cNvPr id="4" name="Sisu kohatäide 3">
            <a:extLst>
              <a:ext uri="{FF2B5EF4-FFF2-40B4-BE49-F238E27FC236}">
                <a16:creationId xmlns:a16="http://schemas.microsoft.com/office/drawing/2014/main" id="{EDBF398E-CCBC-3C53-A3BA-5904B72EB623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-1189136" y="-405165"/>
            <a:ext cx="10056152" cy="726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029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alkiri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t-EE" dirty="0"/>
              <a:t>Eesti Leader</a:t>
            </a:r>
            <a:br>
              <a:rPr lang="et-EE" dirty="0"/>
            </a:br>
            <a:endParaRPr lang="et-EE" dirty="0"/>
          </a:p>
        </p:txBody>
      </p:sp>
      <p:sp>
        <p:nvSpPr>
          <p:cNvPr id="11268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57338"/>
            <a:ext cx="7467600" cy="48736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t-EE" altLang="et-EE"/>
              <a:t> </a:t>
            </a:r>
          </a:p>
        </p:txBody>
      </p:sp>
      <p:pic>
        <p:nvPicPr>
          <p:cNvPr id="2" name="Pil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361040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070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E5707687-25EA-B052-3194-869A1BED9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Ehituse</a:t>
            </a:r>
            <a:r>
              <a:rPr lang="en-US" dirty="0"/>
              <a:t> </a:t>
            </a:r>
            <a:r>
              <a:rPr lang="en-US" dirty="0" err="1"/>
              <a:t>eelarve</a:t>
            </a:r>
            <a:r>
              <a:rPr lang="en-US" dirty="0"/>
              <a:t> </a:t>
            </a:r>
            <a:r>
              <a:rPr lang="en-US" dirty="0" err="1"/>
              <a:t>sisestamine</a:t>
            </a:r>
            <a:endParaRPr lang="en-US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1A7A0589-79AB-CF3A-EE51-38A086F3DEF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773238"/>
            <a:ext cx="8229600" cy="4751387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/>
              <a:t>Ehituse</a:t>
            </a:r>
            <a:r>
              <a:rPr lang="en-US" sz="2000" dirty="0"/>
              <a:t> </a:t>
            </a:r>
            <a:r>
              <a:rPr lang="en-US" sz="2000" dirty="0" err="1"/>
              <a:t>eelarve</a:t>
            </a:r>
            <a:r>
              <a:rPr lang="en-US" sz="2000" dirty="0"/>
              <a:t> on e-PRIAs </a:t>
            </a:r>
            <a:r>
              <a:rPr lang="en-US" sz="2000" dirty="0" err="1"/>
              <a:t>jagatud</a:t>
            </a:r>
            <a:r>
              <a:rPr lang="en-US" sz="2000" dirty="0"/>
              <a:t> 8 </a:t>
            </a:r>
            <a:r>
              <a:rPr lang="en-US" sz="2000" dirty="0" err="1"/>
              <a:t>kulureaks</a:t>
            </a:r>
            <a:r>
              <a:rPr lang="en-US" sz="2000" dirty="0"/>
              <a:t>:</a:t>
            </a:r>
            <a:endParaRPr lang="et-EE" sz="2000" dirty="0"/>
          </a:p>
          <a:p>
            <a:r>
              <a:rPr lang="en-US" sz="2000" dirty="0" err="1"/>
              <a:t>Välisrajatised</a:t>
            </a:r>
            <a:endParaRPr lang="et-EE" sz="2000" dirty="0"/>
          </a:p>
          <a:p>
            <a:r>
              <a:rPr lang="en-US" sz="2000" dirty="0" err="1"/>
              <a:t>Alused</a:t>
            </a:r>
            <a:r>
              <a:rPr lang="en-US" sz="2000" dirty="0"/>
              <a:t> ja </a:t>
            </a:r>
            <a:r>
              <a:rPr lang="en-US" sz="2000" dirty="0" err="1"/>
              <a:t>vundamendid</a:t>
            </a:r>
            <a:r>
              <a:rPr lang="en-US" sz="2000" dirty="0"/>
              <a:t> </a:t>
            </a:r>
            <a:endParaRPr lang="et-EE" sz="2000" dirty="0"/>
          </a:p>
          <a:p>
            <a:r>
              <a:rPr lang="en-US" sz="2000" dirty="0" err="1"/>
              <a:t>Kandetarindid</a:t>
            </a:r>
            <a:endParaRPr lang="et-EE" sz="2000" dirty="0"/>
          </a:p>
          <a:p>
            <a:r>
              <a:rPr lang="en-US" sz="2000" dirty="0" err="1"/>
              <a:t>Fassaadielemendid</a:t>
            </a:r>
            <a:r>
              <a:rPr lang="en-US" sz="2000" dirty="0"/>
              <a:t> ja </a:t>
            </a:r>
            <a:r>
              <a:rPr lang="en-US" sz="2000" dirty="0" err="1"/>
              <a:t>katused</a:t>
            </a:r>
            <a:r>
              <a:rPr lang="en-US" sz="2000" dirty="0"/>
              <a:t> </a:t>
            </a:r>
            <a:endParaRPr lang="et-EE" sz="2000" dirty="0"/>
          </a:p>
          <a:p>
            <a:r>
              <a:rPr lang="en-US" sz="2000" dirty="0" err="1"/>
              <a:t>Ruumitarindid</a:t>
            </a:r>
            <a:r>
              <a:rPr lang="en-US" sz="2000" dirty="0"/>
              <a:t> ja </a:t>
            </a:r>
            <a:r>
              <a:rPr lang="en-US" sz="2000" dirty="0" err="1"/>
              <a:t>pinnakatted</a:t>
            </a:r>
            <a:r>
              <a:rPr lang="en-US" sz="2000" dirty="0"/>
              <a:t> </a:t>
            </a:r>
            <a:endParaRPr lang="et-EE" sz="2000" dirty="0"/>
          </a:p>
          <a:p>
            <a:r>
              <a:rPr lang="en-US" sz="2000" dirty="0" err="1"/>
              <a:t>Tehnosüsteemi</a:t>
            </a:r>
            <a:r>
              <a:rPr lang="et-EE" sz="2000" dirty="0"/>
              <a:t>d</a:t>
            </a:r>
          </a:p>
          <a:p>
            <a:r>
              <a:rPr lang="en-US" sz="2000" dirty="0" err="1"/>
              <a:t>Ehitusplatsi</a:t>
            </a:r>
            <a:r>
              <a:rPr lang="en-US" sz="2000" dirty="0"/>
              <a:t> </a:t>
            </a:r>
            <a:r>
              <a:rPr lang="en-US" sz="2000" dirty="0" err="1"/>
              <a:t>korralduskulud</a:t>
            </a:r>
            <a:r>
              <a:rPr lang="en-US" sz="2000" dirty="0"/>
              <a:t> </a:t>
            </a:r>
            <a:endParaRPr lang="et-EE" sz="2000" dirty="0"/>
          </a:p>
          <a:p>
            <a:r>
              <a:rPr lang="en-US" sz="2000" dirty="0" err="1"/>
              <a:t>Ehitusplatsi</a:t>
            </a:r>
            <a:r>
              <a:rPr lang="en-US" sz="2000" dirty="0"/>
              <a:t> </a:t>
            </a:r>
            <a:r>
              <a:rPr lang="en-US" sz="2000" dirty="0" err="1"/>
              <a:t>üldkulud</a:t>
            </a:r>
            <a:endParaRPr lang="en-US" sz="2000" dirty="0"/>
          </a:p>
        </p:txBody>
      </p:sp>
      <p:pic>
        <p:nvPicPr>
          <p:cNvPr id="8" name="Pilt 7">
            <a:extLst>
              <a:ext uri="{FF2B5EF4-FFF2-40B4-BE49-F238E27FC236}">
                <a16:creationId xmlns:a16="http://schemas.microsoft.com/office/drawing/2014/main" id="{54104CD7-899A-C51A-A502-862C8B24D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2404809"/>
            <a:ext cx="4042792" cy="430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2973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799F35EE-37C5-45BE-F38E-34B50248C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 </a:t>
            </a:r>
            <a:endParaRPr lang="en-US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791D67BC-2A48-02F1-664F-F28C81F822B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n-US" dirty="0" err="1"/>
              <a:t>Maksetaotlus</a:t>
            </a:r>
            <a:r>
              <a:rPr lang="en-US" dirty="0"/>
              <a:t> </a:t>
            </a:r>
            <a:r>
              <a:rPr lang="en-US" dirty="0" err="1"/>
              <a:t>tuleb</a:t>
            </a:r>
            <a:r>
              <a:rPr lang="en-US" dirty="0"/>
              <a:t> </a:t>
            </a:r>
            <a:r>
              <a:rPr lang="en-US" dirty="0" err="1"/>
              <a:t>esitada</a:t>
            </a:r>
            <a:r>
              <a:rPr lang="en-US" dirty="0"/>
              <a:t> </a:t>
            </a:r>
            <a:r>
              <a:rPr lang="en-US" b="1" dirty="0" err="1"/>
              <a:t>kahe</a:t>
            </a:r>
            <a:r>
              <a:rPr lang="en-US" b="1" dirty="0"/>
              <a:t> </a:t>
            </a:r>
            <a:r>
              <a:rPr lang="en-US" b="1" dirty="0" err="1"/>
              <a:t>aasta</a:t>
            </a:r>
            <a:r>
              <a:rPr lang="en-US" b="1" dirty="0"/>
              <a:t> </a:t>
            </a:r>
            <a:r>
              <a:rPr lang="en-US" dirty="0" err="1"/>
              <a:t>jooksul</a:t>
            </a:r>
            <a:r>
              <a:rPr lang="en-US" dirty="0"/>
              <a:t> </a:t>
            </a:r>
            <a:r>
              <a:rPr lang="en-US" dirty="0" err="1"/>
              <a:t>arvates</a:t>
            </a:r>
            <a:r>
              <a:rPr lang="en-US" dirty="0"/>
              <a:t> PRIA </a:t>
            </a:r>
            <a:r>
              <a:rPr lang="en-US" dirty="0" err="1"/>
              <a:t>poolt</a:t>
            </a:r>
            <a:r>
              <a:rPr lang="en-US" dirty="0"/>
              <a:t> </a:t>
            </a:r>
            <a:r>
              <a:rPr lang="en-US" dirty="0" err="1"/>
              <a:t>projektitaotluse</a:t>
            </a:r>
            <a:r>
              <a:rPr lang="en-US" dirty="0"/>
              <a:t> </a:t>
            </a:r>
            <a:r>
              <a:rPr lang="en-US" dirty="0" err="1"/>
              <a:t>rahuldamise</a:t>
            </a:r>
            <a:r>
              <a:rPr lang="en-US" dirty="0"/>
              <a:t> </a:t>
            </a:r>
            <a:r>
              <a:rPr lang="en-US" dirty="0" err="1"/>
              <a:t>otsuse</a:t>
            </a:r>
            <a:r>
              <a:rPr lang="en-US" dirty="0"/>
              <a:t> </a:t>
            </a:r>
            <a:r>
              <a:rPr lang="en-US" dirty="0" err="1"/>
              <a:t>tegemisest</a:t>
            </a:r>
            <a:r>
              <a:rPr lang="et-EE" dirty="0"/>
              <a:t>.</a:t>
            </a:r>
          </a:p>
          <a:p>
            <a:pPr algn="just"/>
            <a:r>
              <a:rPr lang="et-EE" dirty="0"/>
              <a:t>Toetatava tegevuse mitmes etapis elluviimise korral alustab esimese etapiga hiljemalt </a:t>
            </a:r>
            <a:r>
              <a:rPr lang="et-EE" b="1" dirty="0"/>
              <a:t>üheksa kuu </a:t>
            </a:r>
            <a:r>
              <a:rPr lang="et-EE" dirty="0"/>
              <a:t>jooksul arvates PRIA poolt projektitaotluse rahuldamise otsuse tegemisest;</a:t>
            </a:r>
          </a:p>
          <a:p>
            <a:pPr algn="just"/>
            <a:r>
              <a:rPr lang="en-US" dirty="0" err="1"/>
              <a:t>Sihipärase</a:t>
            </a:r>
            <a:r>
              <a:rPr lang="en-US" dirty="0"/>
              <a:t> </a:t>
            </a:r>
            <a:r>
              <a:rPr lang="en-US" dirty="0" err="1"/>
              <a:t>kasutamise</a:t>
            </a:r>
            <a:r>
              <a:rPr lang="en-US" dirty="0"/>
              <a:t> </a:t>
            </a:r>
            <a:r>
              <a:rPr lang="en-US" dirty="0" err="1"/>
              <a:t>periood</a:t>
            </a:r>
            <a:r>
              <a:rPr lang="en-US" dirty="0"/>
              <a:t> </a:t>
            </a:r>
            <a:r>
              <a:rPr lang="en-US" dirty="0" err="1"/>
              <a:t>kestab</a:t>
            </a:r>
            <a:r>
              <a:rPr lang="et-EE" dirty="0"/>
              <a:t> </a:t>
            </a:r>
            <a:r>
              <a:rPr lang="en-US" dirty="0" err="1"/>
              <a:t>vähemalt</a:t>
            </a:r>
            <a:r>
              <a:rPr lang="en-US" dirty="0"/>
              <a:t> </a:t>
            </a:r>
            <a:r>
              <a:rPr lang="en-US" b="1" dirty="0" err="1"/>
              <a:t>viis</a:t>
            </a:r>
            <a:r>
              <a:rPr lang="en-US" b="1" dirty="0"/>
              <a:t> </a:t>
            </a:r>
            <a:r>
              <a:rPr lang="en-US" b="1" dirty="0" err="1"/>
              <a:t>aastat</a:t>
            </a:r>
            <a:r>
              <a:rPr lang="en-US" b="1" dirty="0"/>
              <a:t> </a:t>
            </a:r>
            <a:r>
              <a:rPr lang="en-US" dirty="0" err="1"/>
              <a:t>arvates</a:t>
            </a:r>
            <a:r>
              <a:rPr lang="en-US" dirty="0"/>
              <a:t> PRIA </a:t>
            </a:r>
            <a:r>
              <a:rPr lang="en-US" dirty="0" err="1"/>
              <a:t>poolt</a:t>
            </a:r>
            <a:r>
              <a:rPr lang="en-US" dirty="0"/>
              <a:t> </a:t>
            </a:r>
            <a:r>
              <a:rPr lang="en-US" dirty="0" err="1"/>
              <a:t>viimase</a:t>
            </a:r>
            <a:r>
              <a:rPr lang="en-US" dirty="0"/>
              <a:t> </a:t>
            </a:r>
            <a:r>
              <a:rPr lang="en-US" dirty="0" err="1"/>
              <a:t>toetusosa</a:t>
            </a:r>
            <a:r>
              <a:rPr lang="en-US" dirty="0"/>
              <a:t> </a:t>
            </a:r>
            <a:r>
              <a:rPr lang="en-US" dirty="0" err="1"/>
              <a:t>maksmisest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85194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F06DB537-C060-96B0-AFB0-568478936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Projektitoetuse</a:t>
            </a:r>
            <a:r>
              <a:rPr lang="en-US" dirty="0"/>
              <a:t> </a:t>
            </a:r>
            <a:r>
              <a:rPr lang="en-US" dirty="0" err="1"/>
              <a:t>maksmise</a:t>
            </a:r>
            <a:r>
              <a:rPr lang="en-US" dirty="0"/>
              <a:t> </a:t>
            </a:r>
            <a:r>
              <a:rPr lang="en-US" dirty="0" err="1"/>
              <a:t>tingimused</a:t>
            </a:r>
            <a:r>
              <a:rPr lang="en-US" dirty="0"/>
              <a:t> </a:t>
            </a:r>
            <a:r>
              <a:rPr lang="en-US" dirty="0" err="1"/>
              <a:t>ning</a:t>
            </a:r>
            <a:r>
              <a:rPr lang="en-US" dirty="0"/>
              <a:t> </a:t>
            </a:r>
            <a:r>
              <a:rPr lang="en-US" dirty="0" err="1"/>
              <a:t>maksetaotluse</a:t>
            </a:r>
            <a:r>
              <a:rPr lang="en-US" dirty="0"/>
              <a:t> ja </a:t>
            </a:r>
            <a:r>
              <a:rPr lang="en-US" dirty="0" err="1"/>
              <a:t>dokumentide</a:t>
            </a:r>
            <a:r>
              <a:rPr lang="en-US" dirty="0"/>
              <a:t> </a:t>
            </a:r>
            <a:r>
              <a:rPr lang="en-US" dirty="0" err="1"/>
              <a:t>esitamine</a:t>
            </a:r>
            <a:endParaRPr lang="en-US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9BF9BC44-2A47-C1BF-7D25-765E2100B9C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41176" y="1709610"/>
            <a:ext cx="8291264" cy="4873752"/>
          </a:xfrm>
        </p:spPr>
        <p:txBody>
          <a:bodyPr/>
          <a:lstStyle/>
          <a:p>
            <a:pPr algn="just"/>
            <a:r>
              <a:rPr lang="et-EE" sz="2000" dirty="0"/>
              <a:t>T</a:t>
            </a:r>
            <a:r>
              <a:rPr lang="en-US" sz="2000" dirty="0" err="1"/>
              <a:t>oetus</a:t>
            </a:r>
            <a:r>
              <a:rPr lang="en-US" sz="2000" dirty="0"/>
              <a:t> </a:t>
            </a:r>
            <a:r>
              <a:rPr lang="en-US" sz="2000" dirty="0" err="1"/>
              <a:t>makstakse</a:t>
            </a:r>
            <a:r>
              <a:rPr lang="en-US" sz="2000" dirty="0"/>
              <a:t> </a:t>
            </a:r>
            <a:r>
              <a:rPr lang="en-US" sz="2000" b="1" dirty="0" err="1"/>
              <a:t>kindlasummalise</a:t>
            </a:r>
            <a:r>
              <a:rPr lang="en-US" sz="2000" b="1" dirty="0"/>
              <a:t> </a:t>
            </a:r>
            <a:r>
              <a:rPr lang="en-US" sz="2000" b="1" dirty="0" err="1"/>
              <a:t>maksena</a:t>
            </a:r>
            <a:r>
              <a:rPr lang="en-US" sz="2000" b="1" dirty="0"/>
              <a:t> </a:t>
            </a:r>
            <a:r>
              <a:rPr lang="en-US" sz="2000" dirty="0"/>
              <a:t>PRIA-ga </a:t>
            </a:r>
            <a:r>
              <a:rPr lang="en-US" sz="2000" dirty="0" err="1"/>
              <a:t>varem</a:t>
            </a:r>
            <a:r>
              <a:rPr lang="en-US" sz="2000" dirty="0"/>
              <a:t> </a:t>
            </a:r>
            <a:r>
              <a:rPr lang="en-US" sz="2000" dirty="0" err="1"/>
              <a:t>kokku</a:t>
            </a:r>
            <a:r>
              <a:rPr lang="en-US" sz="2000" dirty="0"/>
              <a:t> </a:t>
            </a:r>
            <a:r>
              <a:rPr lang="en-US" sz="2000" dirty="0" err="1"/>
              <a:t>lepitud</a:t>
            </a:r>
            <a:r>
              <a:rPr lang="en-US" sz="2000" dirty="0"/>
              <a:t> </a:t>
            </a:r>
            <a:r>
              <a:rPr lang="en-US" sz="2000" dirty="0" err="1"/>
              <a:t>eelarve</a:t>
            </a:r>
            <a:r>
              <a:rPr lang="en-US" sz="2000" dirty="0"/>
              <a:t> </a:t>
            </a:r>
            <a:r>
              <a:rPr lang="en-US" sz="2000" dirty="0" err="1"/>
              <a:t>alusel</a:t>
            </a:r>
            <a:r>
              <a:rPr lang="en-US" sz="2000" dirty="0"/>
              <a:t>, </a:t>
            </a:r>
            <a:r>
              <a:rPr lang="en-US" sz="2000" dirty="0" err="1"/>
              <a:t>milles</a:t>
            </a:r>
            <a:r>
              <a:rPr lang="en-US" sz="2000" dirty="0"/>
              <a:t> on </a:t>
            </a:r>
            <a:r>
              <a:rPr lang="en-US" sz="2000" dirty="0" err="1"/>
              <a:t>arvestatud</a:t>
            </a:r>
            <a:r>
              <a:rPr lang="en-US" sz="2000" dirty="0"/>
              <a:t> </a:t>
            </a:r>
            <a:r>
              <a:rPr lang="en-US" sz="2000" dirty="0" err="1"/>
              <a:t>asjakohast</a:t>
            </a:r>
            <a:r>
              <a:rPr lang="en-US" sz="2000" dirty="0"/>
              <a:t> </a:t>
            </a:r>
            <a:r>
              <a:rPr lang="en-US" sz="2000" dirty="0" err="1"/>
              <a:t>projektitoetuse</a:t>
            </a:r>
            <a:r>
              <a:rPr lang="en-US" sz="2000" dirty="0"/>
              <a:t> </a:t>
            </a:r>
            <a:r>
              <a:rPr lang="en-US" sz="2000" dirty="0" err="1"/>
              <a:t>määra</a:t>
            </a:r>
            <a:r>
              <a:rPr lang="en-US" sz="2000" dirty="0"/>
              <a:t>.</a:t>
            </a:r>
            <a:endParaRPr lang="et-EE" sz="2000" dirty="0"/>
          </a:p>
          <a:p>
            <a:pPr algn="just"/>
            <a:r>
              <a:rPr lang="en-US" sz="2000" dirty="0"/>
              <a:t> </a:t>
            </a:r>
            <a:r>
              <a:rPr lang="et-EE" sz="2000" dirty="0"/>
              <a:t>T</a:t>
            </a:r>
            <a:r>
              <a:rPr lang="en-US" sz="2000" dirty="0" err="1"/>
              <a:t>oetuse</a:t>
            </a:r>
            <a:r>
              <a:rPr lang="en-US" sz="2000" dirty="0"/>
              <a:t> </a:t>
            </a:r>
            <a:r>
              <a:rPr lang="en-US" sz="2000" dirty="0" err="1"/>
              <a:t>maksmiseks</a:t>
            </a:r>
            <a:r>
              <a:rPr lang="en-US" sz="2000" dirty="0"/>
              <a:t> </a:t>
            </a:r>
            <a:r>
              <a:rPr lang="en-US" sz="2000" dirty="0" err="1"/>
              <a:t>esitab</a:t>
            </a:r>
            <a:r>
              <a:rPr lang="en-US" sz="2000" dirty="0"/>
              <a:t> </a:t>
            </a:r>
            <a:r>
              <a:rPr lang="en-US" sz="2000" dirty="0" err="1"/>
              <a:t>toetuse</a:t>
            </a:r>
            <a:r>
              <a:rPr lang="en-US" sz="2000" dirty="0"/>
              <a:t> </a:t>
            </a:r>
            <a:r>
              <a:rPr lang="en-US" sz="2000" dirty="0" err="1"/>
              <a:t>saaja</a:t>
            </a:r>
            <a:r>
              <a:rPr lang="en-US" sz="2000" dirty="0"/>
              <a:t> </a:t>
            </a:r>
            <a:r>
              <a:rPr lang="en-US" sz="2000" dirty="0" err="1"/>
              <a:t>pärast</a:t>
            </a:r>
            <a:r>
              <a:rPr lang="en-US" sz="2000" dirty="0"/>
              <a:t> </a:t>
            </a:r>
            <a:r>
              <a:rPr lang="en-US" sz="2000" dirty="0" err="1"/>
              <a:t>toetatava</a:t>
            </a:r>
            <a:r>
              <a:rPr lang="en-US" sz="2000" dirty="0"/>
              <a:t> </a:t>
            </a:r>
            <a:r>
              <a:rPr lang="en-US" sz="2000" dirty="0" err="1"/>
              <a:t>tegevuse</a:t>
            </a:r>
            <a:r>
              <a:rPr lang="en-US" sz="2000" dirty="0"/>
              <a:t> </a:t>
            </a:r>
            <a:r>
              <a:rPr lang="en-US" sz="2000" dirty="0" err="1"/>
              <a:t>või</a:t>
            </a:r>
            <a:r>
              <a:rPr lang="en-US" sz="2000" dirty="0"/>
              <a:t> </a:t>
            </a:r>
            <a:r>
              <a:rPr lang="en-US" sz="2000" dirty="0" err="1"/>
              <a:t>selle</a:t>
            </a:r>
            <a:r>
              <a:rPr lang="en-US" sz="2000" dirty="0"/>
              <a:t> </a:t>
            </a:r>
            <a:r>
              <a:rPr lang="en-US" sz="2000" dirty="0" err="1"/>
              <a:t>etapi</a:t>
            </a:r>
            <a:r>
              <a:rPr lang="en-US" sz="2000" dirty="0"/>
              <a:t> </a:t>
            </a:r>
            <a:r>
              <a:rPr lang="en-US" sz="2000" dirty="0" err="1"/>
              <a:t>täielikku</a:t>
            </a:r>
            <a:r>
              <a:rPr lang="en-US" sz="2000" dirty="0"/>
              <a:t> </a:t>
            </a:r>
            <a:r>
              <a:rPr lang="en-US" sz="2000" dirty="0" err="1"/>
              <a:t>elluviimist</a:t>
            </a:r>
            <a:r>
              <a:rPr lang="en-US" sz="2000" dirty="0"/>
              <a:t> </a:t>
            </a:r>
            <a:r>
              <a:rPr lang="en-US" sz="2000" dirty="0" err="1"/>
              <a:t>ning</a:t>
            </a:r>
            <a:r>
              <a:rPr lang="en-US" sz="2000" dirty="0"/>
              <a:t> </a:t>
            </a:r>
            <a:r>
              <a:rPr lang="en-US" sz="2000" dirty="0" err="1"/>
              <a:t>toetatava</a:t>
            </a:r>
            <a:r>
              <a:rPr lang="en-US" sz="2000" dirty="0"/>
              <a:t> </a:t>
            </a:r>
            <a:r>
              <a:rPr lang="en-US" sz="2000" dirty="0" err="1"/>
              <a:t>tegevuse</a:t>
            </a:r>
            <a:r>
              <a:rPr lang="en-US" sz="2000" dirty="0"/>
              <a:t> </a:t>
            </a:r>
            <a:r>
              <a:rPr lang="en-US" sz="2000" dirty="0" err="1"/>
              <a:t>või</a:t>
            </a:r>
            <a:r>
              <a:rPr lang="en-US" sz="2000" dirty="0"/>
              <a:t> </a:t>
            </a:r>
            <a:r>
              <a:rPr lang="en-US" sz="2000" dirty="0" err="1"/>
              <a:t>selle</a:t>
            </a:r>
            <a:r>
              <a:rPr lang="en-US" sz="2000" dirty="0"/>
              <a:t> </a:t>
            </a:r>
            <a:r>
              <a:rPr lang="en-US" sz="2000" dirty="0" err="1"/>
              <a:t>etapi</a:t>
            </a:r>
            <a:r>
              <a:rPr lang="en-US" sz="2000" dirty="0"/>
              <a:t> </a:t>
            </a:r>
            <a:r>
              <a:rPr lang="en-US" sz="2000" dirty="0" err="1"/>
              <a:t>eest</a:t>
            </a:r>
            <a:r>
              <a:rPr lang="en-US" sz="2000" dirty="0"/>
              <a:t> </a:t>
            </a:r>
            <a:r>
              <a:rPr lang="en-US" sz="2000" dirty="0" err="1"/>
              <a:t>täielikult</a:t>
            </a:r>
            <a:r>
              <a:rPr lang="en-US" sz="2000" dirty="0"/>
              <a:t> </a:t>
            </a:r>
            <a:r>
              <a:rPr lang="en-US" sz="2000" dirty="0" err="1"/>
              <a:t>tasumist</a:t>
            </a:r>
            <a:r>
              <a:rPr lang="en-US" sz="2000" dirty="0"/>
              <a:t> PRIA-le :</a:t>
            </a:r>
          </a:p>
          <a:p>
            <a:pPr algn="just"/>
            <a:r>
              <a:rPr lang="en-US" sz="2000" dirty="0"/>
              <a:t>  1) </a:t>
            </a:r>
            <a:r>
              <a:rPr lang="en-US" sz="2000" dirty="0" err="1"/>
              <a:t>aruanne</a:t>
            </a:r>
            <a:r>
              <a:rPr lang="en-US" sz="2000" dirty="0"/>
              <a:t>, mis </a:t>
            </a:r>
            <a:r>
              <a:rPr lang="en-US" sz="2000" dirty="0" err="1"/>
              <a:t>sisaldab</a:t>
            </a:r>
            <a:r>
              <a:rPr lang="en-US" sz="2000" dirty="0"/>
              <a:t> </a:t>
            </a:r>
            <a:r>
              <a:rPr lang="en-US" sz="2000" dirty="0" err="1"/>
              <a:t>elluviidud</a:t>
            </a:r>
            <a:r>
              <a:rPr lang="en-US" sz="2000" dirty="0"/>
              <a:t> </a:t>
            </a:r>
            <a:r>
              <a:rPr lang="en-US" sz="2000" dirty="0" err="1"/>
              <a:t>tegevuse</a:t>
            </a:r>
            <a:r>
              <a:rPr lang="en-US" sz="2000" dirty="0"/>
              <a:t> </a:t>
            </a:r>
            <a:r>
              <a:rPr lang="en-US" sz="2000" dirty="0" err="1"/>
              <a:t>või</a:t>
            </a:r>
            <a:r>
              <a:rPr lang="en-US" sz="2000" dirty="0"/>
              <a:t> </a:t>
            </a:r>
            <a:r>
              <a:rPr lang="en-US" sz="2000" dirty="0" err="1"/>
              <a:t>selle</a:t>
            </a:r>
            <a:r>
              <a:rPr lang="en-US" sz="2000" dirty="0"/>
              <a:t> </a:t>
            </a:r>
            <a:r>
              <a:rPr lang="en-US" sz="2000" dirty="0" err="1"/>
              <a:t>etapi</a:t>
            </a:r>
            <a:r>
              <a:rPr lang="en-US" sz="2000" dirty="0"/>
              <a:t> </a:t>
            </a:r>
            <a:r>
              <a:rPr lang="en-US" sz="2000" dirty="0" err="1"/>
              <a:t>ning</a:t>
            </a:r>
            <a:r>
              <a:rPr lang="en-US" sz="2000" dirty="0"/>
              <a:t> </a:t>
            </a:r>
            <a:r>
              <a:rPr lang="en-US" sz="2000" dirty="0" err="1"/>
              <a:t>eesmärgi</a:t>
            </a:r>
            <a:r>
              <a:rPr lang="en-US" sz="2000" dirty="0"/>
              <a:t> </a:t>
            </a:r>
            <a:r>
              <a:rPr lang="en-US" sz="2000" dirty="0" err="1"/>
              <a:t>täitmise</a:t>
            </a:r>
            <a:r>
              <a:rPr lang="en-US" sz="2000" dirty="0"/>
              <a:t> ja </a:t>
            </a:r>
            <a:r>
              <a:rPr lang="en-US" sz="2000" dirty="0" err="1"/>
              <a:t>tulemuse</a:t>
            </a:r>
            <a:r>
              <a:rPr lang="en-US" sz="2000" dirty="0"/>
              <a:t> </a:t>
            </a:r>
            <a:r>
              <a:rPr lang="en-US" sz="2000" dirty="0" err="1"/>
              <a:t>saavutamise</a:t>
            </a:r>
            <a:r>
              <a:rPr lang="en-US" sz="2000" dirty="0"/>
              <a:t> </a:t>
            </a:r>
            <a:r>
              <a:rPr lang="en-US" sz="2000" dirty="0" err="1"/>
              <a:t>kirjeldust</a:t>
            </a:r>
            <a:r>
              <a:rPr lang="en-US" sz="2000" dirty="0"/>
              <a:t>;</a:t>
            </a:r>
          </a:p>
          <a:p>
            <a:pPr algn="just"/>
            <a:r>
              <a:rPr lang="en-US" sz="2000" dirty="0"/>
              <a:t>  2) </a:t>
            </a:r>
            <a:r>
              <a:rPr lang="en-US" sz="2000" dirty="0" err="1"/>
              <a:t>dokument</a:t>
            </a:r>
            <a:r>
              <a:rPr lang="en-US" sz="2000" dirty="0"/>
              <a:t>, mis </a:t>
            </a:r>
            <a:r>
              <a:rPr lang="en-US" sz="2000" dirty="0" err="1"/>
              <a:t>tõendab</a:t>
            </a:r>
            <a:r>
              <a:rPr lang="en-US" sz="2000" dirty="0"/>
              <a:t>, et </a:t>
            </a:r>
            <a:r>
              <a:rPr lang="en-US" sz="2000" dirty="0" err="1"/>
              <a:t>tegevus</a:t>
            </a:r>
            <a:r>
              <a:rPr lang="en-US" sz="2000" dirty="0"/>
              <a:t> </a:t>
            </a:r>
            <a:r>
              <a:rPr lang="en-US" sz="2000" dirty="0" err="1"/>
              <a:t>või</a:t>
            </a:r>
            <a:r>
              <a:rPr lang="en-US" sz="2000" dirty="0"/>
              <a:t> </a:t>
            </a:r>
            <a:r>
              <a:rPr lang="en-US" sz="2000" dirty="0" err="1"/>
              <a:t>selle</a:t>
            </a:r>
            <a:r>
              <a:rPr lang="en-US" sz="2000" dirty="0"/>
              <a:t> </a:t>
            </a:r>
            <a:r>
              <a:rPr lang="en-US" sz="2000" dirty="0" err="1"/>
              <a:t>etapp</a:t>
            </a:r>
            <a:r>
              <a:rPr lang="en-US" sz="2000" dirty="0"/>
              <a:t> on </a:t>
            </a:r>
            <a:r>
              <a:rPr lang="en-US" sz="2000" dirty="0" err="1"/>
              <a:t>ellu</a:t>
            </a:r>
            <a:r>
              <a:rPr lang="en-US" sz="2000" dirty="0"/>
              <a:t> </a:t>
            </a:r>
            <a:r>
              <a:rPr lang="en-US" sz="2000" dirty="0" err="1"/>
              <a:t>viidud</a:t>
            </a:r>
            <a:r>
              <a:rPr lang="en-US" sz="2000" dirty="0"/>
              <a:t> </a:t>
            </a:r>
            <a:r>
              <a:rPr lang="en-US" sz="2000" dirty="0" err="1"/>
              <a:t>ning</a:t>
            </a:r>
            <a:r>
              <a:rPr lang="en-US" sz="2000" dirty="0"/>
              <a:t> </a:t>
            </a:r>
            <a:r>
              <a:rPr lang="en-US" sz="2000" dirty="0" err="1"/>
              <a:t>eesmärk</a:t>
            </a:r>
            <a:r>
              <a:rPr lang="en-US" sz="2000" dirty="0"/>
              <a:t> on </a:t>
            </a:r>
            <a:r>
              <a:rPr lang="en-US" sz="2000" dirty="0" err="1"/>
              <a:t>täidetud</a:t>
            </a:r>
            <a:r>
              <a:rPr lang="en-US" sz="2000" dirty="0"/>
              <a:t> ja </a:t>
            </a:r>
            <a:r>
              <a:rPr lang="en-US" sz="2000" dirty="0" err="1"/>
              <a:t>tulemus</a:t>
            </a:r>
            <a:r>
              <a:rPr lang="en-US" sz="2000" dirty="0"/>
              <a:t> on </a:t>
            </a:r>
            <a:r>
              <a:rPr lang="en-US" sz="2000" dirty="0" err="1"/>
              <a:t>saavutatud</a:t>
            </a:r>
            <a:r>
              <a:rPr lang="en-US" sz="2000" dirty="0"/>
              <a:t>;</a:t>
            </a:r>
          </a:p>
          <a:p>
            <a:pPr algn="just"/>
            <a:r>
              <a:rPr lang="en-US" sz="2000" dirty="0"/>
              <a:t>  (3)</a:t>
            </a:r>
            <a:r>
              <a:rPr lang="et-EE" sz="2000" dirty="0"/>
              <a:t> ü</a:t>
            </a:r>
            <a:r>
              <a:rPr lang="en-US" sz="2000" dirty="0" err="1"/>
              <a:t>histegevuse</a:t>
            </a:r>
            <a:r>
              <a:rPr lang="en-US" sz="2000" dirty="0"/>
              <a:t> </a:t>
            </a:r>
            <a:r>
              <a:rPr lang="en-US" sz="2000" dirty="0" err="1"/>
              <a:t>maksetaotluse</a:t>
            </a:r>
            <a:r>
              <a:rPr lang="en-US" sz="2000" dirty="0"/>
              <a:t> </a:t>
            </a:r>
            <a:r>
              <a:rPr lang="en-US" sz="2000" dirty="0" err="1"/>
              <a:t>koos</a:t>
            </a:r>
            <a:r>
              <a:rPr lang="en-US" sz="2000" dirty="0"/>
              <a:t> </a:t>
            </a:r>
            <a:r>
              <a:rPr lang="en-US" sz="2000" dirty="0" err="1"/>
              <a:t>lõikes</a:t>
            </a:r>
            <a:r>
              <a:rPr lang="en-US" sz="2000" dirty="0"/>
              <a:t> 2 </a:t>
            </a:r>
            <a:r>
              <a:rPr lang="en-US" sz="2000" dirty="0" err="1"/>
              <a:t>nimetatud</a:t>
            </a:r>
            <a:r>
              <a:rPr lang="en-US" sz="2000" dirty="0"/>
              <a:t> </a:t>
            </a:r>
            <a:r>
              <a:rPr lang="en-US" sz="2000" dirty="0" err="1"/>
              <a:t>dokumentidega</a:t>
            </a:r>
            <a:r>
              <a:rPr lang="en-US" sz="2000" dirty="0"/>
              <a:t> </a:t>
            </a:r>
            <a:r>
              <a:rPr lang="en-US" sz="2000" dirty="0" err="1"/>
              <a:t>esitab</a:t>
            </a:r>
            <a:r>
              <a:rPr lang="en-US" sz="2000" dirty="0"/>
              <a:t> </a:t>
            </a:r>
            <a:r>
              <a:rPr lang="en-US" sz="2000" dirty="0" err="1"/>
              <a:t>projektitoetuse</a:t>
            </a:r>
            <a:r>
              <a:rPr lang="en-US" sz="2000" dirty="0"/>
              <a:t> </a:t>
            </a:r>
            <a:r>
              <a:rPr lang="en-US" sz="2000" dirty="0" err="1"/>
              <a:t>saaja</a:t>
            </a:r>
            <a:r>
              <a:rPr lang="en-US" sz="2000" dirty="0"/>
              <a:t> </a:t>
            </a:r>
            <a:r>
              <a:rPr lang="en-US" sz="2000" dirty="0" err="1"/>
              <a:t>vastavalt</a:t>
            </a:r>
            <a:r>
              <a:rPr lang="en-US" sz="2000" dirty="0"/>
              <a:t> </a:t>
            </a:r>
            <a:r>
              <a:rPr lang="en-US" sz="2000" dirty="0" err="1"/>
              <a:t>tegevuskava</a:t>
            </a:r>
            <a:r>
              <a:rPr lang="en-US" sz="2000" dirty="0"/>
              <a:t> </a:t>
            </a:r>
            <a:r>
              <a:rPr lang="en-US" sz="2000" dirty="0" err="1"/>
              <a:t>elluviimise</a:t>
            </a:r>
            <a:r>
              <a:rPr lang="en-US" sz="2000" dirty="0"/>
              <a:t> </a:t>
            </a:r>
            <a:r>
              <a:rPr lang="en-US" sz="2000" dirty="0" err="1"/>
              <a:t>perioodi</a:t>
            </a:r>
            <a:r>
              <a:rPr lang="en-US" sz="2000" dirty="0"/>
              <a:t> </a:t>
            </a:r>
            <a:r>
              <a:rPr lang="en-US" sz="2000" dirty="0" err="1"/>
              <a:t>pikkusele</a:t>
            </a:r>
            <a:r>
              <a:rPr lang="et-EE" sz="2000" dirty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492833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t-EE" dirty="0"/>
              <a:t> </a:t>
            </a:r>
          </a:p>
        </p:txBody>
      </p:sp>
      <p:sp>
        <p:nvSpPr>
          <p:cNvPr id="3" name="Sisu kohatäide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Bef>
                <a:spcPts val="1500"/>
              </a:spcBef>
              <a:spcAft>
                <a:spcPts val="0"/>
              </a:spcAft>
              <a:buFont typeface="Wingdings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t-EE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  <a:p>
            <a:pPr marL="274320" indent="-274320" eaLnBrk="1" fontAlgn="auto" hangingPunct="1">
              <a:spcBef>
                <a:spcPts val="1500"/>
              </a:spcBef>
              <a:spcAft>
                <a:spcPts val="0"/>
              </a:spcAft>
              <a:buFont typeface="Wingdings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t-EE" sz="20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Lii Roosa</a:t>
            </a:r>
          </a:p>
          <a:p>
            <a:pPr marL="274320" indent="-274320" eaLnBrk="1" fontAlgn="auto" hangingPunct="1">
              <a:spcBef>
                <a:spcPts val="1500"/>
              </a:spcBef>
              <a:spcAft>
                <a:spcPts val="0"/>
              </a:spcAft>
              <a:buFont typeface="Wingdings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0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Peipsi-Alutaguse </a:t>
            </a:r>
            <a:r>
              <a:rPr lang="en-GB" sz="2000" dirty="0" err="1">
                <a:solidFill>
                  <a:schemeClr val="accent1">
                    <a:lumMod val="90000"/>
                    <a:lumOff val="10000"/>
                  </a:schemeClr>
                </a:solidFill>
              </a:rPr>
              <a:t>Koostöökoda</a:t>
            </a:r>
            <a:endParaRPr lang="et-EE" sz="2000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  <a:p>
            <a:pPr marL="274320" indent="-274320" eaLnBrk="1" fontAlgn="auto" hangingPunct="1">
              <a:spcBef>
                <a:spcPts val="1500"/>
              </a:spcBef>
              <a:spcAft>
                <a:spcPts val="0"/>
              </a:spcAft>
              <a:buFont typeface="Wingdings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t-EE" sz="20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+372 5620 8461</a:t>
            </a:r>
          </a:p>
          <a:p>
            <a:pPr marL="274320" indent="-274320" eaLnBrk="1" fontAlgn="auto" hangingPunct="1">
              <a:spcBef>
                <a:spcPts val="1500"/>
              </a:spcBef>
              <a:spcAft>
                <a:spcPts val="0"/>
              </a:spcAft>
              <a:buFont typeface="Wingdings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t-EE" sz="20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Tartu mnt 49, </a:t>
            </a:r>
          </a:p>
          <a:p>
            <a:pPr marL="274320" indent="-274320" eaLnBrk="1" fontAlgn="auto" hangingPunct="1">
              <a:spcBef>
                <a:spcPts val="1500"/>
              </a:spcBef>
              <a:spcAft>
                <a:spcPts val="0"/>
              </a:spcAft>
              <a:buFont typeface="Wingdings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t-EE" sz="20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Iisaku</a:t>
            </a:r>
          </a:p>
          <a:p>
            <a:pPr marL="274320" indent="-274320" eaLnBrk="1" fontAlgn="auto" hangingPunct="1">
              <a:spcBef>
                <a:spcPts val="1500"/>
              </a:spcBef>
              <a:spcAft>
                <a:spcPts val="0"/>
              </a:spcAft>
              <a:buFont typeface="Wingdings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000" dirty="0">
                <a:solidFill>
                  <a:schemeClr val="accent1">
                    <a:lumMod val="90000"/>
                    <a:lumOff val="10000"/>
                  </a:schemeClr>
                </a:solidFill>
                <a:hlinkClick r:id="rId2"/>
              </a:rPr>
              <a:t>www.pakmty.ee</a:t>
            </a:r>
            <a:r>
              <a:rPr lang="et-EE" sz="20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 </a:t>
            </a:r>
            <a:endParaRPr lang="en-GB" sz="2000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  <a:p>
            <a:pPr marL="274320" indent="-274320" eaLnBrk="1" fontAlgn="auto" hangingPunct="1">
              <a:spcBef>
                <a:spcPts val="1500"/>
              </a:spcBef>
              <a:spcAft>
                <a:spcPts val="0"/>
              </a:spcAft>
              <a:buFont typeface="Wingdings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t-EE" sz="2000" dirty="0">
                <a:solidFill>
                  <a:schemeClr val="accent1">
                    <a:lumMod val="90000"/>
                    <a:lumOff val="10000"/>
                  </a:schemeClr>
                </a:solidFill>
                <a:hlinkClick r:id="rId3"/>
              </a:rPr>
              <a:t>pakmty</a:t>
            </a:r>
            <a:r>
              <a:rPr lang="en-GB" sz="2000" dirty="0">
                <a:solidFill>
                  <a:schemeClr val="accent1">
                    <a:lumMod val="90000"/>
                    <a:lumOff val="10000"/>
                  </a:schemeClr>
                </a:solidFill>
                <a:hlinkClick r:id="rId3"/>
              </a:rPr>
              <a:t>@pakmty.ee</a:t>
            </a:r>
            <a:endParaRPr lang="et-EE" sz="2000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  <a:p>
            <a:pPr marL="274320" indent="-274320" algn="ctr" eaLnBrk="1" fontAlgn="auto" hangingPunct="1">
              <a:spcBef>
                <a:spcPts val="1500"/>
              </a:spcBef>
              <a:spcAft>
                <a:spcPts val="0"/>
              </a:spcAft>
              <a:buFont typeface="Wingdings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t-E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90" y="300038"/>
            <a:ext cx="7816081" cy="1541095"/>
          </a:xfrm>
          <a:prstGeom prst="rect">
            <a:avLst/>
          </a:prstGeom>
        </p:spPr>
      </p:pic>
      <p:pic>
        <p:nvPicPr>
          <p:cNvPr id="6" name="Pilt 5">
            <a:extLst>
              <a:ext uri="{FF2B5EF4-FFF2-40B4-BE49-F238E27FC236}">
                <a16:creationId xmlns:a16="http://schemas.microsoft.com/office/drawing/2014/main" id="{FF7799A3-88A8-A303-0F06-434ABB2213A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8" r="13333" b="11560"/>
          <a:stretch/>
        </p:blipFill>
        <p:spPr>
          <a:xfrm rot="21356815">
            <a:off x="3914446" y="3593076"/>
            <a:ext cx="5291708" cy="313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254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sv-SE" sz="2800" b="1" dirty="0">
                <a:solidFill>
                  <a:srgbClr val="FF0000"/>
                </a:solidFill>
              </a:rPr>
              <a:t>PAK taotlusvoor </a:t>
            </a:r>
            <a:r>
              <a:rPr lang="et-EE" sz="2800" b="1" dirty="0">
                <a:solidFill>
                  <a:srgbClr val="FF0000"/>
                </a:solidFill>
              </a:rPr>
              <a:t>04.-15. märts (kell 12:00) 2024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27821800"/>
              </p:ext>
            </p:extLst>
          </p:nvPr>
        </p:nvGraphicFramePr>
        <p:xfrm>
          <a:off x="251520" y="1340768"/>
          <a:ext cx="8424937" cy="5328592"/>
        </p:xfrm>
        <a:graphic>
          <a:graphicData uri="http://schemas.openxmlformats.org/drawingml/2006/table">
            <a:tbl>
              <a:tblPr/>
              <a:tblGrid>
                <a:gridCol w="8424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28592">
                <a:tc>
                  <a:txBody>
                    <a:bodyPr/>
                    <a:lstStyle/>
                    <a:p>
                      <a:pPr algn="ctr"/>
                      <a:r>
                        <a:rPr lang="et-EE" sz="4000" b="0" i="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Meetmemahud:</a:t>
                      </a:r>
                    </a:p>
                    <a:p>
                      <a:pPr algn="ctr"/>
                      <a:endParaRPr lang="et-EE" sz="4000" b="0" i="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r>
                        <a:rPr lang="et-EE" sz="4000" b="0" i="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M1 (Ettevõtlus) - 207 805,27 €</a:t>
                      </a:r>
                    </a:p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r>
                        <a:rPr lang="et-EE" sz="4000" b="0" i="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M2 (Turism) -118 745,87 €</a:t>
                      </a:r>
                    </a:p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r>
                        <a:rPr lang="et-EE" sz="4000" b="0" i="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M3 (Kogukonnad) - 178 118,81 </a:t>
                      </a:r>
                      <a:r>
                        <a:rPr lang="et-EE" sz="3200" b="0" i="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€</a:t>
                      </a:r>
                    </a:p>
                    <a:p>
                      <a:pPr algn="l"/>
                      <a:endParaRPr lang="et-EE" sz="2200" b="0" i="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3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4484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14525F65-F4AE-2A8F-3DD8-E8C43993D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3983"/>
            <a:ext cx="8229600" cy="422498"/>
          </a:xfrm>
        </p:spPr>
        <p:txBody>
          <a:bodyPr>
            <a:normAutofit fontScale="90000"/>
          </a:bodyPr>
          <a:lstStyle/>
          <a:p>
            <a:r>
              <a:rPr lang="en-US" dirty="0"/>
              <a:t>MEEDE 1 ETTEVÕTLUS</a:t>
            </a:r>
          </a:p>
        </p:txBody>
      </p:sp>
      <p:pic>
        <p:nvPicPr>
          <p:cNvPr id="5" name="Sisu kohatäide 4">
            <a:extLst>
              <a:ext uri="{FF2B5EF4-FFF2-40B4-BE49-F238E27FC236}">
                <a16:creationId xmlns:a16="http://schemas.microsoft.com/office/drawing/2014/main" id="{55B2ECFA-406A-FFBD-775B-9CB71795E11D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2"/>
          <a:stretch/>
        </p:blipFill>
        <p:spPr>
          <a:xfrm>
            <a:off x="202008" y="1340768"/>
            <a:ext cx="8484792" cy="4393919"/>
          </a:xfrm>
        </p:spPr>
      </p:pic>
    </p:spTree>
    <p:extLst>
      <p:ext uri="{BB962C8B-B14F-4D97-AF65-F5344CB8AC3E}">
        <p14:creationId xmlns:p14="http://schemas.microsoft.com/office/powerpoint/2010/main" val="1169012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E55B01E7-FC3A-F1C5-EB1A-B2D9DB3FC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 </a:t>
            </a:r>
            <a:endParaRPr lang="en-US" dirty="0"/>
          </a:p>
        </p:txBody>
      </p:sp>
      <p:pic>
        <p:nvPicPr>
          <p:cNvPr id="5" name="Sisu kohatäide 4">
            <a:extLst>
              <a:ext uri="{FF2B5EF4-FFF2-40B4-BE49-F238E27FC236}">
                <a16:creationId xmlns:a16="http://schemas.microsoft.com/office/drawing/2014/main" id="{4B2F9A1E-285B-9B1B-2171-E57D6BC92756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5" y="1268760"/>
            <a:ext cx="8663939" cy="3384376"/>
          </a:xfrm>
        </p:spPr>
      </p:pic>
    </p:spTree>
    <p:extLst>
      <p:ext uri="{BB962C8B-B14F-4D97-AF65-F5344CB8AC3E}">
        <p14:creationId xmlns:p14="http://schemas.microsoft.com/office/powerpoint/2010/main" val="2941216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005C372C-1BE6-9B0C-9C3A-175A0108A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536" y="313983"/>
            <a:ext cx="8229600" cy="638522"/>
          </a:xfrm>
        </p:spPr>
        <p:txBody>
          <a:bodyPr>
            <a:normAutofit/>
          </a:bodyPr>
          <a:lstStyle/>
          <a:p>
            <a:r>
              <a:rPr lang="en-US" dirty="0"/>
              <a:t>MEEDE 2 TURISM</a:t>
            </a:r>
          </a:p>
        </p:txBody>
      </p:sp>
      <p:pic>
        <p:nvPicPr>
          <p:cNvPr id="5" name="Sisu kohatäide 4">
            <a:extLst>
              <a:ext uri="{FF2B5EF4-FFF2-40B4-BE49-F238E27FC236}">
                <a16:creationId xmlns:a16="http://schemas.microsoft.com/office/drawing/2014/main" id="{93320C30-76B6-3153-EBBB-5B4B686F759E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693505" cy="4248472"/>
          </a:xfrm>
        </p:spPr>
      </p:pic>
    </p:spTree>
    <p:extLst>
      <p:ext uri="{BB962C8B-B14F-4D97-AF65-F5344CB8AC3E}">
        <p14:creationId xmlns:p14="http://schemas.microsoft.com/office/powerpoint/2010/main" val="3251879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A7931F3D-E336-CB16-F084-8D611AA77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 </a:t>
            </a:r>
            <a:endParaRPr lang="en-US" dirty="0"/>
          </a:p>
        </p:txBody>
      </p:sp>
      <p:pic>
        <p:nvPicPr>
          <p:cNvPr id="5" name="Sisu kohatäide 4">
            <a:extLst>
              <a:ext uri="{FF2B5EF4-FFF2-40B4-BE49-F238E27FC236}">
                <a16:creationId xmlns:a16="http://schemas.microsoft.com/office/drawing/2014/main" id="{1B4D600D-E771-7DC8-3CBB-FA3EA2DDFC2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1738"/>
            <a:ext cx="8568952" cy="3955454"/>
          </a:xfrm>
        </p:spPr>
      </p:pic>
    </p:spTree>
    <p:extLst>
      <p:ext uri="{BB962C8B-B14F-4D97-AF65-F5344CB8AC3E}">
        <p14:creationId xmlns:p14="http://schemas.microsoft.com/office/powerpoint/2010/main" val="2635380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EC7D8FB3-9902-B254-2554-7E2201B8E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782538"/>
          </a:xfrm>
        </p:spPr>
        <p:txBody>
          <a:bodyPr>
            <a:normAutofit/>
          </a:bodyPr>
          <a:lstStyle/>
          <a:p>
            <a:r>
              <a:rPr lang="en-US" dirty="0"/>
              <a:t>MEEDE 3 KOGUKONNAD</a:t>
            </a:r>
          </a:p>
        </p:txBody>
      </p:sp>
      <p:pic>
        <p:nvPicPr>
          <p:cNvPr id="5" name="Sisu kohatäide 4">
            <a:extLst>
              <a:ext uri="{FF2B5EF4-FFF2-40B4-BE49-F238E27FC236}">
                <a16:creationId xmlns:a16="http://schemas.microsoft.com/office/drawing/2014/main" id="{1BE03CFA-D258-26EE-5A76-6460C99BD6B7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65" y="1268760"/>
            <a:ext cx="8324576" cy="5471583"/>
          </a:xfrm>
        </p:spPr>
      </p:pic>
    </p:spTree>
    <p:extLst>
      <p:ext uri="{BB962C8B-B14F-4D97-AF65-F5344CB8AC3E}">
        <p14:creationId xmlns:p14="http://schemas.microsoft.com/office/powerpoint/2010/main" val="4143662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4C8825E4-7E4F-27E1-51FA-4985AE6D4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 </a:t>
            </a:r>
            <a:endParaRPr lang="en-US" dirty="0"/>
          </a:p>
        </p:txBody>
      </p:sp>
      <p:pic>
        <p:nvPicPr>
          <p:cNvPr id="5" name="Sisu kohatäide 4">
            <a:extLst>
              <a:ext uri="{FF2B5EF4-FFF2-40B4-BE49-F238E27FC236}">
                <a16:creationId xmlns:a16="http://schemas.microsoft.com/office/drawing/2014/main" id="{5B981849-FD47-7508-91F5-D59D0179A077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340768"/>
            <a:ext cx="8579296" cy="3974942"/>
          </a:xfrm>
        </p:spPr>
      </p:pic>
    </p:spTree>
    <p:extLst>
      <p:ext uri="{BB962C8B-B14F-4D97-AF65-F5344CB8AC3E}">
        <p14:creationId xmlns:p14="http://schemas.microsoft.com/office/powerpoint/2010/main" val="10434048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Ärkel">
  <a:themeElements>
    <a:clrScheme name="Kohandatud 5">
      <a:dk1>
        <a:sysClr val="windowText" lastClr="000000"/>
      </a:dk1>
      <a:lt1>
        <a:srgbClr val="FFFF99"/>
      </a:lt1>
      <a:dk2>
        <a:srgbClr val="4E5B6F"/>
      </a:dk2>
      <a:lt2>
        <a:srgbClr val="D6ECFF"/>
      </a:lt2>
      <a:accent1>
        <a:srgbClr val="005828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Ärk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Ärk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Ärkel">
  <a:themeElements>
    <a:clrScheme name="Kohandatud 5">
      <a:dk1>
        <a:sysClr val="windowText" lastClr="000000"/>
      </a:dk1>
      <a:lt1>
        <a:srgbClr val="FFFF99"/>
      </a:lt1>
      <a:dk2>
        <a:srgbClr val="4E5B6F"/>
      </a:dk2>
      <a:lt2>
        <a:srgbClr val="D6ECFF"/>
      </a:lt2>
      <a:accent1>
        <a:srgbClr val="005828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Ärk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Ärk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ohandatud 5">
    <a:dk1>
      <a:sysClr val="windowText" lastClr="000000"/>
    </a:dk1>
    <a:lt1>
      <a:srgbClr val="FFFF99"/>
    </a:lt1>
    <a:dk2>
      <a:srgbClr val="4E5B6F"/>
    </a:dk2>
    <a:lt2>
      <a:srgbClr val="D6ECFF"/>
    </a:lt2>
    <a:accent1>
      <a:srgbClr val="005828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2.xml><?xml version="1.0" encoding="utf-8"?>
<a:themeOverride xmlns:a="http://schemas.openxmlformats.org/drawingml/2006/main">
  <a:clrScheme name="Kohandatud 5">
    <a:dk1>
      <a:sysClr val="windowText" lastClr="000000"/>
    </a:dk1>
    <a:lt1>
      <a:srgbClr val="FFFF99"/>
    </a:lt1>
    <a:dk2>
      <a:srgbClr val="4E5B6F"/>
    </a:dk2>
    <a:lt2>
      <a:srgbClr val="D6ECFF"/>
    </a:lt2>
    <a:accent1>
      <a:srgbClr val="005828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15812</TotalTime>
  <Words>646</Words>
  <Application>Microsoft Office PowerPoint</Application>
  <PresentationFormat>Ekraaniseanss (4:3)</PresentationFormat>
  <Paragraphs>85</Paragraphs>
  <Slides>23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6</vt:i4>
      </vt:variant>
      <vt:variant>
        <vt:lpstr>Kujundus</vt:lpstr>
      </vt:variant>
      <vt:variant>
        <vt:i4>2</vt:i4>
      </vt:variant>
      <vt:variant>
        <vt:lpstr>Slaidipealkirjad</vt:lpstr>
      </vt:variant>
      <vt:variant>
        <vt:i4>23</vt:i4>
      </vt:variant>
    </vt:vector>
  </HeadingPairs>
  <TitlesOfParts>
    <vt:vector size="31" baseType="lpstr">
      <vt:lpstr>Arial</vt:lpstr>
      <vt:lpstr>Calibri</vt:lpstr>
      <vt:lpstr>Century Schoolbook</vt:lpstr>
      <vt:lpstr>Times New Roman</vt:lpstr>
      <vt:lpstr>Wingdings</vt:lpstr>
      <vt:lpstr>Wingdings 2</vt:lpstr>
      <vt:lpstr>1_Ärkel</vt:lpstr>
      <vt:lpstr>4_Ärkel</vt:lpstr>
      <vt:lpstr>PowerPointi esitlus</vt:lpstr>
      <vt:lpstr>Eesti Leader </vt:lpstr>
      <vt:lpstr>PAK taotlusvoor 04.-15. märts (kell 12:00) 2024</vt:lpstr>
      <vt:lpstr>MEEDE 1 ETTEVÕTLUS</vt:lpstr>
      <vt:lpstr> </vt:lpstr>
      <vt:lpstr>MEEDE 2 TURISM</vt:lpstr>
      <vt:lpstr> </vt:lpstr>
      <vt:lpstr>MEEDE 3 KOGUKONNAD</vt:lpstr>
      <vt:lpstr> </vt:lpstr>
      <vt:lpstr>Menetluskäik </vt:lpstr>
      <vt:lpstr> </vt:lpstr>
      <vt:lpstr>Mitteabikõlblikud kulud (täielik nimekiri leader määruses §25)</vt:lpstr>
      <vt:lpstr>Taotluse esitamine</vt:lpstr>
      <vt:lpstr>Toetustaotlusega esitatavad dokumendid</vt:lpstr>
      <vt:lpstr>Ostumenetlus</vt:lpstr>
      <vt:lpstr>Toetustaotluse sammud</vt:lpstr>
      <vt:lpstr>Lihtsustatud kulumudel ja eesmärkide seadmine</vt:lpstr>
      <vt:lpstr>Tegevuse elluviimist tõendavad dokumendid</vt:lpstr>
      <vt:lpstr>Tegevuse eelarve sisestamine</vt:lpstr>
      <vt:lpstr>Ehituse eelarve sisestamine</vt:lpstr>
      <vt:lpstr> </vt:lpstr>
      <vt:lpstr>Projektitoetuse maksmise tingimused ning maksetaotluse ja dokumentide esitamine</vt:lpstr>
      <vt:lpstr> </vt:lpstr>
    </vt:vector>
  </TitlesOfParts>
  <Company>PRIA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Viljar Värk</dc:creator>
  <cp:lastModifiedBy>Lii Roosa</cp:lastModifiedBy>
  <cp:revision>327</cp:revision>
  <dcterms:created xsi:type="dcterms:W3CDTF">2014-10-13T11:20:13Z</dcterms:created>
  <dcterms:modified xsi:type="dcterms:W3CDTF">2024-02-07T08:32:59Z</dcterms:modified>
</cp:coreProperties>
</file>